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49" r:id="rId2"/>
    <p:sldId id="820" r:id="rId3"/>
    <p:sldId id="821" r:id="rId4"/>
    <p:sldId id="837" r:id="rId5"/>
    <p:sldId id="834" r:id="rId6"/>
    <p:sldId id="819" r:id="rId7"/>
    <p:sldId id="840" r:id="rId8"/>
    <p:sldId id="838" r:id="rId9"/>
    <p:sldId id="842" r:id="rId10"/>
    <p:sldId id="841" r:id="rId11"/>
    <p:sldId id="568" r:id="rId12"/>
    <p:sldId id="836" r:id="rId13"/>
    <p:sldId id="826" r:id="rId14"/>
    <p:sldId id="828" r:id="rId15"/>
    <p:sldId id="829" r:id="rId16"/>
    <p:sldId id="830" r:id="rId17"/>
    <p:sldId id="831" r:id="rId18"/>
    <p:sldId id="843" r:id="rId19"/>
    <p:sldId id="835" r:id="rId20"/>
    <p:sldId id="832" r:id="rId21"/>
    <p:sldId id="39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Schuh" initials="AS" lastIdx="1" clrIdx="0">
    <p:extLst>
      <p:ext uri="{19B8F6BF-5375-455C-9EA6-DF929625EA0E}">
        <p15:presenceInfo xmlns:p15="http://schemas.microsoft.com/office/powerpoint/2012/main" userId="4718e848a5ea09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4FE64-06B5-447D-8006-EEF19C6BEF2C}" v="6957" dt="2019-04-16T00:59:16.087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8" autoAdjust="0"/>
    <p:restoredTop sz="89801" autoAdjust="0"/>
  </p:normalViewPr>
  <p:slideViewPr>
    <p:cSldViewPr snapToGrid="0">
      <p:cViewPr varScale="1">
        <p:scale>
          <a:sx n="103" d="100"/>
          <a:sy n="103" d="100"/>
        </p:scale>
        <p:origin x="19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ran Jeon" userId="4d966769-e084-417b-8383-7e51fb13f27c" providerId="ADAL" clId="{2E33EA8D-7675-445F-9845-5F6BDAB16C00}"/>
    <pc:docChg chg="undo redo custSel addSld delSld modSld">
      <pc:chgData name="Hyeran Jeon" userId="4d966769-e084-417b-8383-7e51fb13f27c" providerId="ADAL" clId="{2E33EA8D-7675-445F-9845-5F6BDAB16C00}" dt="2019-04-02T14:35:35.562" v="133" actId="20577"/>
      <pc:docMkLst>
        <pc:docMk/>
      </pc:docMkLst>
      <pc:sldChg chg="modSp">
        <pc:chgData name="Hyeran Jeon" userId="4d966769-e084-417b-8383-7e51fb13f27c" providerId="ADAL" clId="{2E33EA8D-7675-445F-9845-5F6BDAB16C00}" dt="2019-04-02T14:33:39.052" v="30" actId="14100"/>
        <pc:sldMkLst>
          <pc:docMk/>
          <pc:sldMk cId="1741580635" sldId="349"/>
        </pc:sldMkLst>
        <pc:spChg chg="mod">
          <ac:chgData name="Hyeran Jeon" userId="4d966769-e084-417b-8383-7e51fb13f27c" providerId="ADAL" clId="{2E33EA8D-7675-445F-9845-5F6BDAB16C00}" dt="2019-04-02T14:32:40.718" v="4" actId="404"/>
          <ac:spMkLst>
            <pc:docMk/>
            <pc:sldMk cId="1741580635" sldId="349"/>
            <ac:spMk id="3" creationId="{00000000-0000-0000-0000-000000000000}"/>
          </ac:spMkLst>
        </pc:spChg>
        <pc:spChg chg="mod">
          <ac:chgData name="Hyeran Jeon" userId="4d966769-e084-417b-8383-7e51fb13f27c" providerId="ADAL" clId="{2E33EA8D-7675-445F-9845-5F6BDAB16C00}" dt="2019-04-02T14:33:39.052" v="30" actId="14100"/>
          <ac:spMkLst>
            <pc:docMk/>
            <pc:sldMk cId="1741580635" sldId="349"/>
            <ac:spMk id="5" creationId="{00000000-0000-0000-0000-000000000000}"/>
          </ac:spMkLst>
        </pc:spChg>
      </pc:sldChg>
      <pc:sldChg chg="add del">
        <pc:chgData name="Hyeran Jeon" userId="4d966769-e084-417b-8383-7e51fb13f27c" providerId="ADAL" clId="{2E33EA8D-7675-445F-9845-5F6BDAB16C00}" dt="2019-04-02T14:34:06.242" v="56" actId="2696"/>
        <pc:sldMkLst>
          <pc:docMk/>
          <pc:sldMk cId="3139324560" sldId="820"/>
        </pc:sldMkLst>
      </pc:sldChg>
      <pc:sldChg chg="modSp add">
        <pc:chgData name="Hyeran Jeon" userId="4d966769-e084-417b-8383-7e51fb13f27c" providerId="ADAL" clId="{2E33EA8D-7675-445F-9845-5F6BDAB16C00}" dt="2019-04-02T14:35:35.562" v="133" actId="20577"/>
        <pc:sldMkLst>
          <pc:docMk/>
          <pc:sldMk cId="210297922" sldId="836"/>
        </pc:sldMkLst>
        <pc:spChg chg="mod">
          <ac:chgData name="Hyeran Jeon" userId="4d966769-e084-417b-8383-7e51fb13f27c" providerId="ADAL" clId="{2E33EA8D-7675-445F-9845-5F6BDAB16C00}" dt="2019-04-02T14:35:35.562" v="133" actId="20577"/>
          <ac:spMkLst>
            <pc:docMk/>
            <pc:sldMk cId="210297922" sldId="836"/>
            <ac:spMk id="6" creationId="{6BF0499D-5632-4695-80E5-39840D8F393B}"/>
          </ac:spMkLst>
        </pc:spChg>
      </pc:sldChg>
    </pc:docChg>
  </pc:docChgLst>
  <pc:docChgLst>
    <pc:chgData name="Hyeran Jeon" userId="4d966769-e084-417b-8383-7e51fb13f27c" providerId="ADAL" clId="{80E4FE64-06B5-447D-8006-EEF19C6BEF2C}"/>
    <pc:docChg chg="undo custSel addSld delSld modSld">
      <pc:chgData name="Hyeran Jeon" userId="4d966769-e084-417b-8383-7e51fb13f27c" providerId="ADAL" clId="{80E4FE64-06B5-447D-8006-EEF19C6BEF2C}" dt="2019-04-16T00:59:16.087" v="6945" actId="20577"/>
      <pc:docMkLst>
        <pc:docMk/>
      </pc:docMkLst>
      <pc:sldChg chg="addSp delSp modSp">
        <pc:chgData name="Hyeran Jeon" userId="4d966769-e084-417b-8383-7e51fb13f27c" providerId="ADAL" clId="{80E4FE64-06B5-447D-8006-EEF19C6BEF2C}" dt="2019-04-12T07:05:03.713" v="6408" actId="1076"/>
        <pc:sldMkLst>
          <pc:docMk/>
          <pc:sldMk cId="1551759705" sldId="399"/>
        </pc:sldMkLst>
        <pc:spChg chg="add del mod">
          <ac:chgData name="Hyeran Jeon" userId="4d966769-e084-417b-8383-7e51fb13f27c" providerId="ADAL" clId="{80E4FE64-06B5-447D-8006-EEF19C6BEF2C}" dt="2019-04-12T07:04:15.062" v="6388"/>
          <ac:spMkLst>
            <pc:docMk/>
            <pc:sldMk cId="1551759705" sldId="399"/>
            <ac:spMk id="2" creationId="{4F128AB4-698B-4ED3-A752-4853F75D3469}"/>
          </ac:spMkLst>
        </pc:spChg>
        <pc:spChg chg="add del mod">
          <ac:chgData name="Hyeran Jeon" userId="4d966769-e084-417b-8383-7e51fb13f27c" providerId="ADAL" clId="{80E4FE64-06B5-447D-8006-EEF19C6BEF2C}" dt="2019-04-12T07:04:15.062" v="6388"/>
          <ac:spMkLst>
            <pc:docMk/>
            <pc:sldMk cId="1551759705" sldId="399"/>
            <ac:spMk id="4" creationId="{794B98AD-8C24-4824-AE05-3B8FC2FF223C}"/>
          </ac:spMkLst>
        </pc:spChg>
        <pc:spChg chg="add mod">
          <ac:chgData name="Hyeran Jeon" userId="4d966769-e084-417b-8383-7e51fb13f27c" providerId="ADAL" clId="{80E4FE64-06B5-447D-8006-EEF19C6BEF2C}" dt="2019-04-12T07:05:03.713" v="6408" actId="1076"/>
          <ac:spMkLst>
            <pc:docMk/>
            <pc:sldMk cId="1551759705" sldId="399"/>
            <ac:spMk id="5" creationId="{C16D7A83-5E99-43FA-A83A-1F9262B6F475}"/>
          </ac:spMkLst>
        </pc:spChg>
        <pc:picChg chg="del">
          <ac:chgData name="Hyeran Jeon" userId="4d966769-e084-417b-8383-7e51fb13f27c" providerId="ADAL" clId="{80E4FE64-06B5-447D-8006-EEF19C6BEF2C}" dt="2019-04-12T07:03:53.984" v="6386" actId="478"/>
          <ac:picMkLst>
            <pc:docMk/>
            <pc:sldMk cId="1551759705" sldId="399"/>
            <ac:picMk id="3" creationId="{00000000-0000-0000-0000-000000000000}"/>
          </ac:picMkLst>
        </pc:picChg>
      </pc:sldChg>
      <pc:sldChg chg="modSp">
        <pc:chgData name="Hyeran Jeon" userId="4d966769-e084-417b-8383-7e51fb13f27c" providerId="ADAL" clId="{80E4FE64-06B5-447D-8006-EEF19C6BEF2C}" dt="2019-04-12T07:27:02.699" v="6477" actId="20577"/>
        <pc:sldMkLst>
          <pc:docMk/>
          <pc:sldMk cId="1408480789" sldId="568"/>
        </pc:sldMkLst>
        <pc:spChg chg="mod">
          <ac:chgData name="Hyeran Jeon" userId="4d966769-e084-417b-8383-7e51fb13f27c" providerId="ADAL" clId="{80E4FE64-06B5-447D-8006-EEF19C6BEF2C}" dt="2019-04-12T07:27:02.699" v="6477" actId="20577"/>
          <ac:spMkLst>
            <pc:docMk/>
            <pc:sldMk cId="1408480789" sldId="568"/>
            <ac:spMk id="6" creationId="{6BF0499D-5632-4695-80E5-39840D8F393B}"/>
          </ac:spMkLst>
        </pc:spChg>
        <pc:spChg chg="mod">
          <ac:chgData name="Hyeran Jeon" userId="4d966769-e084-417b-8383-7e51fb13f27c" providerId="ADAL" clId="{80E4FE64-06B5-447D-8006-EEF19C6BEF2C}" dt="2019-04-12T05:50:53.706" v="4729" actId="20577"/>
          <ac:spMkLst>
            <pc:docMk/>
            <pc:sldMk cId="1408480789" sldId="568"/>
            <ac:spMk id="7" creationId="{0B15EF8C-B4E0-434E-9676-B8E34B300DA9}"/>
          </ac:spMkLst>
        </pc:spChg>
        <pc:picChg chg="mod">
          <ac:chgData name="Hyeran Jeon" userId="4d966769-e084-417b-8383-7e51fb13f27c" providerId="ADAL" clId="{80E4FE64-06B5-447D-8006-EEF19C6BEF2C}" dt="2019-04-12T05:52:48.417" v="4903" actId="1076"/>
          <ac:picMkLst>
            <pc:docMk/>
            <pc:sldMk cId="1408480789" sldId="568"/>
            <ac:picMk id="5" creationId="{01EB8D25-D39B-44E0-912D-4A69CA0EADDD}"/>
          </ac:picMkLst>
        </pc:picChg>
        <pc:picChg chg="mod">
          <ac:chgData name="Hyeran Jeon" userId="4d966769-e084-417b-8383-7e51fb13f27c" providerId="ADAL" clId="{80E4FE64-06B5-447D-8006-EEF19C6BEF2C}" dt="2019-04-12T05:52:36.180" v="4897" actId="1076"/>
          <ac:picMkLst>
            <pc:docMk/>
            <pc:sldMk cId="1408480789" sldId="568"/>
            <ac:picMk id="9" creationId="{336F69CA-8090-4BC7-B28B-9546353485A0}"/>
          </ac:picMkLst>
        </pc:picChg>
      </pc:sldChg>
      <pc:sldChg chg="addSp delSp modSp add">
        <pc:chgData name="Hyeran Jeon" userId="4d966769-e084-417b-8383-7e51fb13f27c" providerId="ADAL" clId="{80E4FE64-06B5-447D-8006-EEF19C6BEF2C}" dt="2019-04-09T01:45:50.999" v="1939"/>
        <pc:sldMkLst>
          <pc:docMk/>
          <pc:sldMk cId="576124819" sldId="819"/>
        </pc:sldMkLst>
        <pc:spChg chg="del mod">
          <ac:chgData name="Hyeran Jeon" userId="4d966769-e084-417b-8383-7e51fb13f27c" providerId="ADAL" clId="{80E4FE64-06B5-447D-8006-EEF19C6BEF2C}" dt="2019-04-09T01:45:44.456" v="1935" actId="478"/>
          <ac:spMkLst>
            <pc:docMk/>
            <pc:sldMk cId="576124819" sldId="819"/>
            <ac:spMk id="2" creationId="{8C6F6E31-4C5B-4A0A-B672-55CCE3BFB716}"/>
          </ac:spMkLst>
        </pc:spChg>
        <pc:spChg chg="add del mod">
          <ac:chgData name="Hyeran Jeon" userId="4d966769-e084-417b-8383-7e51fb13f27c" providerId="ADAL" clId="{80E4FE64-06B5-447D-8006-EEF19C6BEF2C}" dt="2019-04-09T01:45:47.629" v="1936" actId="478"/>
          <ac:spMkLst>
            <pc:docMk/>
            <pc:sldMk cId="576124819" sldId="819"/>
            <ac:spMk id="6" creationId="{4AB178D9-D915-47EE-9D87-7E517530E0BE}"/>
          </ac:spMkLst>
        </pc:spChg>
        <pc:spChg chg="add">
          <ac:chgData name="Hyeran Jeon" userId="4d966769-e084-417b-8383-7e51fb13f27c" providerId="ADAL" clId="{80E4FE64-06B5-447D-8006-EEF19C6BEF2C}" dt="2019-04-09T01:45:48.415" v="1937"/>
          <ac:spMkLst>
            <pc:docMk/>
            <pc:sldMk cId="576124819" sldId="819"/>
            <ac:spMk id="7" creationId="{C2B607B3-E788-42CE-97C3-E445C70D3E81}"/>
          </ac:spMkLst>
        </pc:spChg>
        <pc:spChg chg="add">
          <ac:chgData name="Hyeran Jeon" userId="4d966769-e084-417b-8383-7e51fb13f27c" providerId="ADAL" clId="{80E4FE64-06B5-447D-8006-EEF19C6BEF2C}" dt="2019-04-09T01:45:48.415" v="1937"/>
          <ac:spMkLst>
            <pc:docMk/>
            <pc:sldMk cId="576124819" sldId="819"/>
            <ac:spMk id="8" creationId="{57DC5C97-0132-490A-AC07-756A749DB569}"/>
          </ac:spMkLst>
        </pc:spChg>
        <pc:spChg chg="add mod">
          <ac:chgData name="Hyeran Jeon" userId="4d966769-e084-417b-8383-7e51fb13f27c" providerId="ADAL" clId="{80E4FE64-06B5-447D-8006-EEF19C6BEF2C}" dt="2019-04-09T01:45:50.999" v="1939"/>
          <ac:spMkLst>
            <pc:docMk/>
            <pc:sldMk cId="576124819" sldId="819"/>
            <ac:spMk id="9" creationId="{F15993AD-87B1-42B0-A74C-937FC6F23CF2}"/>
          </ac:spMkLst>
        </pc:spChg>
        <pc:spChg chg="add mod">
          <ac:chgData name="Hyeran Jeon" userId="4d966769-e084-417b-8383-7e51fb13f27c" providerId="ADAL" clId="{80E4FE64-06B5-447D-8006-EEF19C6BEF2C}" dt="2019-04-09T01:45:50.999" v="1939"/>
          <ac:spMkLst>
            <pc:docMk/>
            <pc:sldMk cId="576124819" sldId="819"/>
            <ac:spMk id="10" creationId="{1F8737A8-9BBE-411A-867A-6E5B121A9280}"/>
          </ac:spMkLst>
        </pc:spChg>
      </pc:sldChg>
      <pc:sldChg chg="modSp">
        <pc:chgData name="Hyeran Jeon" userId="4d966769-e084-417b-8383-7e51fb13f27c" providerId="ADAL" clId="{80E4FE64-06B5-447D-8006-EEF19C6BEF2C}" dt="2019-04-12T06:25:00.639" v="5684" actId="20577"/>
        <pc:sldMkLst>
          <pc:docMk/>
          <pc:sldMk cId="530908282" sldId="828"/>
        </pc:sldMkLst>
        <pc:spChg chg="mod">
          <ac:chgData name="Hyeran Jeon" userId="4d966769-e084-417b-8383-7e51fb13f27c" providerId="ADAL" clId="{80E4FE64-06B5-447D-8006-EEF19C6BEF2C}" dt="2019-04-12T06:25:00.639" v="5684" actId="20577"/>
          <ac:spMkLst>
            <pc:docMk/>
            <pc:sldMk cId="530908282" sldId="828"/>
            <ac:spMk id="3" creationId="{5638F150-0B99-45A4-A3D2-DDA2462FF308}"/>
          </ac:spMkLst>
        </pc:spChg>
      </pc:sldChg>
      <pc:sldChg chg="modSp">
        <pc:chgData name="Hyeran Jeon" userId="4d966769-e084-417b-8383-7e51fb13f27c" providerId="ADAL" clId="{80E4FE64-06B5-447D-8006-EEF19C6BEF2C}" dt="2019-04-12T06:56:59.845" v="6155" actId="20577"/>
        <pc:sldMkLst>
          <pc:docMk/>
          <pc:sldMk cId="4032970148" sldId="830"/>
        </pc:sldMkLst>
        <pc:spChg chg="mod">
          <ac:chgData name="Hyeran Jeon" userId="4d966769-e084-417b-8383-7e51fb13f27c" providerId="ADAL" clId="{80E4FE64-06B5-447D-8006-EEF19C6BEF2C}" dt="2019-04-12T06:56:59.845" v="6155" actId="20577"/>
          <ac:spMkLst>
            <pc:docMk/>
            <pc:sldMk cId="4032970148" sldId="830"/>
            <ac:spMk id="3" creationId="{5638F150-0B99-45A4-A3D2-DDA2462FF308}"/>
          </ac:spMkLst>
        </pc:spChg>
      </pc:sldChg>
      <pc:sldChg chg="modSp">
        <pc:chgData name="Hyeran Jeon" userId="4d966769-e084-417b-8383-7e51fb13f27c" providerId="ADAL" clId="{80E4FE64-06B5-447D-8006-EEF19C6BEF2C}" dt="2019-04-12T07:03:18.292" v="6385" actId="20577"/>
        <pc:sldMkLst>
          <pc:docMk/>
          <pc:sldMk cId="1909920218" sldId="832"/>
        </pc:sldMkLst>
        <pc:spChg chg="mod">
          <ac:chgData name="Hyeran Jeon" userId="4d966769-e084-417b-8383-7e51fb13f27c" providerId="ADAL" clId="{80E4FE64-06B5-447D-8006-EEF19C6BEF2C}" dt="2019-04-12T07:02:13.091" v="6317" actId="20577"/>
          <ac:spMkLst>
            <pc:docMk/>
            <pc:sldMk cId="1909920218" sldId="832"/>
            <ac:spMk id="2" creationId="{43F6F4B7-9AA3-4774-B309-D5252B20DB20}"/>
          </ac:spMkLst>
        </pc:spChg>
        <pc:spChg chg="mod">
          <ac:chgData name="Hyeran Jeon" userId="4d966769-e084-417b-8383-7e51fb13f27c" providerId="ADAL" clId="{80E4FE64-06B5-447D-8006-EEF19C6BEF2C}" dt="2019-04-12T07:03:18.292" v="6385" actId="20577"/>
          <ac:spMkLst>
            <pc:docMk/>
            <pc:sldMk cId="1909920218" sldId="832"/>
            <ac:spMk id="3" creationId="{D944EEB3-E9B2-4CE4-A213-6B2BB441A328}"/>
          </ac:spMkLst>
        </pc:spChg>
      </pc:sldChg>
      <pc:sldChg chg="addSp modSp add">
        <pc:chgData name="Hyeran Jeon" userId="4d966769-e084-417b-8383-7e51fb13f27c" providerId="ADAL" clId="{80E4FE64-06B5-447D-8006-EEF19C6BEF2C}" dt="2019-04-10T08:37:06.408" v="2210" actId="1076"/>
        <pc:sldMkLst>
          <pc:docMk/>
          <pc:sldMk cId="3491809977" sldId="834"/>
        </pc:sldMkLst>
        <pc:spChg chg="mod">
          <ac:chgData name="Hyeran Jeon" userId="4d966769-e084-417b-8383-7e51fb13f27c" providerId="ADAL" clId="{80E4FE64-06B5-447D-8006-EEF19C6BEF2C}" dt="2019-04-10T08:36:31.158" v="2196" actId="27636"/>
          <ac:spMkLst>
            <pc:docMk/>
            <pc:sldMk cId="3491809977" sldId="834"/>
            <ac:spMk id="3" creationId="{93FF4E71-8728-4212-A946-D9D7DBCBA1EB}"/>
          </ac:spMkLst>
        </pc:spChg>
        <pc:picChg chg="add mod modCrop">
          <ac:chgData name="Hyeran Jeon" userId="4d966769-e084-417b-8383-7e51fb13f27c" providerId="ADAL" clId="{80E4FE64-06B5-447D-8006-EEF19C6BEF2C}" dt="2019-04-10T08:37:06.408" v="2210" actId="1076"/>
          <ac:picMkLst>
            <pc:docMk/>
            <pc:sldMk cId="3491809977" sldId="834"/>
            <ac:picMk id="6" creationId="{DA71CFBE-C1DD-4E1B-B3C9-CD7213C32A16}"/>
          </ac:picMkLst>
        </pc:picChg>
      </pc:sldChg>
      <pc:sldChg chg="modSp add modNotesTx">
        <pc:chgData name="Hyeran Jeon" userId="4d966769-e084-417b-8383-7e51fb13f27c" providerId="ADAL" clId="{80E4FE64-06B5-447D-8006-EEF19C6BEF2C}" dt="2019-04-16T00:59:06.756" v="6943" actId="20577"/>
        <pc:sldMkLst>
          <pc:docMk/>
          <pc:sldMk cId="3274118014" sldId="835"/>
        </pc:sldMkLst>
        <pc:spChg chg="mod">
          <ac:chgData name="Hyeran Jeon" userId="4d966769-e084-417b-8383-7e51fb13f27c" providerId="ADAL" clId="{80E4FE64-06B5-447D-8006-EEF19C6BEF2C}" dt="2019-04-12T08:04:26.880" v="6641" actId="20577"/>
          <ac:spMkLst>
            <pc:docMk/>
            <pc:sldMk cId="3274118014" sldId="835"/>
            <ac:spMk id="3" creationId="{4DD676FA-CE2E-4199-9D8B-1CA2796A5120}"/>
          </ac:spMkLst>
        </pc:spChg>
        <pc:graphicFrameChg chg="mod">
          <ac:chgData name="Hyeran Jeon" userId="4d966769-e084-417b-8383-7e51fb13f27c" providerId="ADAL" clId="{80E4FE64-06B5-447D-8006-EEF19C6BEF2C}" dt="2019-04-12T07:00:57.085" v="6291" actId="1076"/>
          <ac:graphicFrameMkLst>
            <pc:docMk/>
            <pc:sldMk cId="3274118014" sldId="835"/>
            <ac:graphicFrameMk id="5" creationId="{55785B46-2554-41FB-B06F-079CE65BB78C}"/>
          </ac:graphicFrameMkLst>
        </pc:graphicFrameChg>
      </pc:sldChg>
      <pc:sldChg chg="addSp delSp modSp mod">
        <pc:chgData name="Hyeran Jeon" userId="4d966769-e084-417b-8383-7e51fb13f27c" providerId="ADAL" clId="{80E4FE64-06B5-447D-8006-EEF19C6BEF2C}" dt="2019-04-12T06:55:17.669" v="6092" actId="20577"/>
        <pc:sldMkLst>
          <pc:docMk/>
          <pc:sldMk cId="210297922" sldId="836"/>
        </pc:sldMkLst>
        <pc:spChg chg="del">
          <ac:chgData name="Hyeran Jeon" userId="4d966769-e084-417b-8383-7e51fb13f27c" providerId="ADAL" clId="{80E4FE64-06B5-447D-8006-EEF19C6BEF2C}" dt="2019-04-12T05:52:59.167" v="4904" actId="478"/>
          <ac:spMkLst>
            <pc:docMk/>
            <pc:sldMk cId="210297922" sldId="836"/>
            <ac:spMk id="2" creationId="{A5EB8EB5-5020-43A7-8FDA-8F591E80B9FE}"/>
          </ac:spMkLst>
        </pc:spChg>
        <pc:spChg chg="add mod">
          <ac:chgData name="Hyeran Jeon" userId="4d966769-e084-417b-8383-7e51fb13f27c" providerId="ADAL" clId="{80E4FE64-06B5-447D-8006-EEF19C6BEF2C}" dt="2019-04-12T05:53:50.953" v="5014" actId="20577"/>
          <ac:spMkLst>
            <pc:docMk/>
            <pc:sldMk cId="210297922" sldId="836"/>
            <ac:spMk id="5" creationId="{C1C7EFD1-0801-4DBC-819E-81D2732ADD07}"/>
          </ac:spMkLst>
        </pc:spChg>
        <pc:spChg chg="mod">
          <ac:chgData name="Hyeran Jeon" userId="4d966769-e084-417b-8383-7e51fb13f27c" providerId="ADAL" clId="{80E4FE64-06B5-447D-8006-EEF19C6BEF2C}" dt="2019-04-12T06:33:51.288" v="5725" actId="20577"/>
          <ac:spMkLst>
            <pc:docMk/>
            <pc:sldMk cId="210297922" sldId="836"/>
            <ac:spMk id="6" creationId="{6BF0499D-5632-4695-80E5-39840D8F393B}"/>
          </ac:spMkLst>
        </pc:spChg>
        <pc:spChg chg="add del mod">
          <ac:chgData name="Hyeran Jeon" userId="4d966769-e084-417b-8383-7e51fb13f27c" providerId="ADAL" clId="{80E4FE64-06B5-447D-8006-EEF19C6BEF2C}" dt="2019-04-12T06:11:25.264" v="5656"/>
          <ac:spMkLst>
            <pc:docMk/>
            <pc:sldMk cId="210297922" sldId="836"/>
            <ac:spMk id="7" creationId="{2A14F781-D68C-498A-8786-5C9DA827BADE}"/>
          </ac:spMkLst>
        </pc:spChg>
        <pc:spChg chg="del">
          <ac:chgData name="Hyeran Jeon" userId="4d966769-e084-417b-8383-7e51fb13f27c" providerId="ADAL" clId="{80E4FE64-06B5-447D-8006-EEF19C6BEF2C}" dt="2019-04-12T05:52:59.167" v="4904" actId="478"/>
          <ac:spMkLst>
            <pc:docMk/>
            <pc:sldMk cId="210297922" sldId="836"/>
            <ac:spMk id="8" creationId="{C77CE529-3330-41FB-89F6-6E205B84C333}"/>
          </ac:spMkLst>
        </pc:spChg>
        <pc:spChg chg="add mod">
          <ac:chgData name="Hyeran Jeon" userId="4d966769-e084-417b-8383-7e51fb13f27c" providerId="ADAL" clId="{80E4FE64-06B5-447D-8006-EEF19C6BEF2C}" dt="2019-04-12T06:55:17.669" v="6092" actId="20577"/>
          <ac:spMkLst>
            <pc:docMk/>
            <pc:sldMk cId="210297922" sldId="836"/>
            <ac:spMk id="11" creationId="{9F824BD2-7114-4C2C-B525-4DAA09007660}"/>
          </ac:spMkLst>
        </pc:spChg>
        <pc:graphicFrameChg chg="add mod">
          <ac:chgData name="Hyeran Jeon" userId="4d966769-e084-417b-8383-7e51fb13f27c" providerId="ADAL" clId="{80E4FE64-06B5-447D-8006-EEF19C6BEF2C}" dt="2019-04-12T06:11:12.711" v="5651" actId="1076"/>
          <ac:graphicFrameMkLst>
            <pc:docMk/>
            <pc:sldMk cId="210297922" sldId="836"/>
            <ac:graphicFrameMk id="9" creationId="{FD299C52-751E-4DEB-A312-9E2951ADFBD7}"/>
          </ac:graphicFrameMkLst>
        </pc:graphicFrameChg>
        <pc:graphicFrameChg chg="add mod">
          <ac:chgData name="Hyeran Jeon" userId="4d966769-e084-417b-8383-7e51fb13f27c" providerId="ADAL" clId="{80E4FE64-06B5-447D-8006-EEF19C6BEF2C}" dt="2019-04-12T06:50:53.282" v="5748" actId="1076"/>
          <ac:graphicFrameMkLst>
            <pc:docMk/>
            <pc:sldMk cId="210297922" sldId="836"/>
            <ac:graphicFrameMk id="10" creationId="{22579110-1FEC-4D87-BA21-6ABC9A113246}"/>
          </ac:graphicFrameMkLst>
        </pc:graphicFrameChg>
      </pc:sldChg>
      <pc:sldChg chg="addSp delSp modSp add modAnim">
        <pc:chgData name="Hyeran Jeon" userId="4d966769-e084-417b-8383-7e51fb13f27c" providerId="ADAL" clId="{80E4FE64-06B5-447D-8006-EEF19C6BEF2C}" dt="2019-04-12T07:06:46.104" v="6414"/>
        <pc:sldMkLst>
          <pc:docMk/>
          <pc:sldMk cId="390245541" sldId="837"/>
        </pc:sldMkLst>
        <pc:spChg chg="mod">
          <ac:chgData name="Hyeran Jeon" userId="4d966769-e084-417b-8383-7e51fb13f27c" providerId="ADAL" clId="{80E4FE64-06B5-447D-8006-EEF19C6BEF2C}" dt="2019-04-08T21:58:33.532" v="38" actId="20577"/>
          <ac:spMkLst>
            <pc:docMk/>
            <pc:sldMk cId="390245541" sldId="837"/>
            <ac:spMk id="2" creationId="{E596A4C9-C389-443A-94FA-B530DBCB3D2E}"/>
          </ac:spMkLst>
        </pc:spChg>
        <pc:spChg chg="mod">
          <ac:chgData name="Hyeran Jeon" userId="4d966769-e084-417b-8383-7e51fb13f27c" providerId="ADAL" clId="{80E4FE64-06B5-447D-8006-EEF19C6BEF2C}" dt="2019-04-08T22:04:07.084" v="606" actId="207"/>
          <ac:spMkLst>
            <pc:docMk/>
            <pc:sldMk cId="390245541" sldId="837"/>
            <ac:spMk id="3" creationId="{4BE8E59B-62C3-43B2-9D68-F5C4990E4B01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10" creationId="{C75D0927-F4F3-47AD-B2E9-B724A70A0505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11" creationId="{084415B5-3365-4AA2-85BA-990894CFDD3B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18" creationId="{3EB03B60-45A9-491E-B08C-07A037C25577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23" creationId="{537789FA-2FF1-487B-83F2-67F66987FC85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26" creationId="{F118F4C4-BEA1-4ED3-AD2E-B7566519F59A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27" creationId="{ADF99526-8CCB-4FCB-9A22-28FF3E4C7AF8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28" creationId="{4D7FF239-7AA4-40C7-A978-5CFBE5FDE3D8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29" creationId="{06FD99DD-6A69-472D-959C-3E245BC94C76}"/>
          </ac:spMkLst>
        </pc:spChg>
        <pc:spChg chg="add del">
          <ac:chgData name="Hyeran Jeon" userId="4d966769-e084-417b-8383-7e51fb13f27c" providerId="ADAL" clId="{80E4FE64-06B5-447D-8006-EEF19C6BEF2C}" dt="2019-04-08T21:55:37.289" v="6"/>
          <ac:spMkLst>
            <pc:docMk/>
            <pc:sldMk cId="390245541" sldId="837"/>
            <ac:spMk id="30" creationId="{3CDE436E-9F88-4749-8843-A92FFCAF09AD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40" creationId="{C5F865D2-D287-4B2C-8763-B27C0E7CD1C2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41" creationId="{3B970286-808B-4BBF-8136-ED92FD8B57DE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48" creationId="{DA25D071-6DCA-4DC8-AA7A-2A46D4446B15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53" creationId="{F3C9AF6F-F293-4793-9652-19AE3FC74B1B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56" creationId="{B75C7AE3-22FF-458A-96F0-3B20B5ADBDE4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57" creationId="{88423216-2DF9-4949-AB24-6213BA36FF69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58" creationId="{21A85A9B-DC8B-4F06-B4EE-E26C2FC92650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59" creationId="{20CD985B-0549-4AFE-B4FF-A7983A5DF9A5}"/>
          </ac:spMkLst>
        </pc:spChg>
        <pc:spChg chg="add del mod">
          <ac:chgData name="Hyeran Jeon" userId="4d966769-e084-417b-8383-7e51fb13f27c" providerId="ADAL" clId="{80E4FE64-06B5-447D-8006-EEF19C6BEF2C}" dt="2019-04-08T21:55:36.161" v="5"/>
          <ac:spMkLst>
            <pc:docMk/>
            <pc:sldMk cId="390245541" sldId="837"/>
            <ac:spMk id="60" creationId="{C0D66FB6-D920-4FF6-8ABF-E873333BBB8B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70" creationId="{0B0B2AE4-ABC6-416F-A814-8433547366CE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71" creationId="{6DC4DEA9-A39B-4626-9F07-17496BE2B09F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78" creationId="{EC410F9B-BA58-4377-B045-589FAC2464C0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83" creationId="{8E1C533E-5060-4109-B5D7-2344423C3806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86" creationId="{23510C9B-5CB4-477E-84F2-A996FED3FB62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87" creationId="{8975A673-CE23-4762-A4A9-DB81435D316C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88" creationId="{A80DCF23-ED3D-41B3-B2D2-1F27D59CAE29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89" creationId="{BB8C5B01-A51A-4BD6-8619-8375C389410F}"/>
          </ac:spMkLst>
        </pc:spChg>
        <pc:spChg chg="add del">
          <ac:chgData name="Hyeran Jeon" userId="4d966769-e084-417b-8383-7e51fb13f27c" providerId="ADAL" clId="{80E4FE64-06B5-447D-8006-EEF19C6BEF2C}" dt="2019-04-08T21:55:46.569" v="10"/>
          <ac:spMkLst>
            <pc:docMk/>
            <pc:sldMk cId="390245541" sldId="837"/>
            <ac:spMk id="90" creationId="{BEED396C-C8F0-44C4-A963-CE38AB963C6E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00" creationId="{8A2DF1E3-D9C9-4C21-A7CA-66CCC714349C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01" creationId="{F1C3331F-58F2-4E97-A554-6B0379256F2B}"/>
          </ac:spMkLst>
        </pc:spChg>
        <pc:spChg chg="add mod">
          <ac:chgData name="Hyeran Jeon" userId="4d966769-e084-417b-8383-7e51fb13f27c" providerId="ADAL" clId="{80E4FE64-06B5-447D-8006-EEF19C6BEF2C}" dt="2019-04-10T08:34:54.959" v="2194" actId="20577"/>
          <ac:spMkLst>
            <pc:docMk/>
            <pc:sldMk cId="390245541" sldId="837"/>
            <ac:spMk id="108" creationId="{B7B8835B-D24B-4E23-BCD9-4C7D982F0BD3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13" creationId="{1F006055-F410-442B-8AE8-55CD225FBE38}"/>
          </ac:spMkLst>
        </pc:spChg>
        <pc:spChg chg="add mod">
          <ac:chgData name="Hyeran Jeon" userId="4d966769-e084-417b-8383-7e51fb13f27c" providerId="ADAL" clId="{80E4FE64-06B5-447D-8006-EEF19C6BEF2C}" dt="2019-04-10T08:34:46.827" v="2191" actId="20577"/>
          <ac:spMkLst>
            <pc:docMk/>
            <pc:sldMk cId="390245541" sldId="837"/>
            <ac:spMk id="116" creationId="{406EB3E5-9AA3-44ED-8531-D4448DD994AE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17" creationId="{93314E55-4479-4BD5-846D-814A1F8909C2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18" creationId="{BC65DB8A-777A-429E-A8E8-45CC125F07FE}"/>
          </ac:spMkLst>
        </pc:spChg>
        <pc:spChg chg="add mod">
          <ac:chgData name="Hyeran Jeon" userId="4d966769-e084-417b-8383-7e51fb13f27c" providerId="ADAL" clId="{80E4FE64-06B5-447D-8006-EEF19C6BEF2C}" dt="2019-04-08T22:03:42.682" v="603" actId="404"/>
          <ac:spMkLst>
            <pc:docMk/>
            <pc:sldMk cId="390245541" sldId="837"/>
            <ac:spMk id="119" creationId="{C50B55DE-ED2F-46CF-B3B3-EC9AE581432E}"/>
          </ac:spMkLst>
        </pc:spChg>
        <pc:spChg chg="add mod">
          <ac:chgData name="Hyeran Jeon" userId="4d966769-e084-417b-8383-7e51fb13f27c" providerId="ADAL" clId="{80E4FE64-06B5-447D-8006-EEF19C6BEF2C}" dt="2019-04-10T08:34:50.423" v="2192" actId="20577"/>
          <ac:spMkLst>
            <pc:docMk/>
            <pc:sldMk cId="390245541" sldId="837"/>
            <ac:spMk id="120" creationId="{4791E19B-9169-4835-9D00-19BC42D129A3}"/>
          </ac:spMkLst>
        </pc:spChg>
        <pc:grpChg chg="mod">
          <ac:chgData name="Hyeran Jeon" userId="4d966769-e084-417b-8383-7e51fb13f27c" providerId="ADAL" clId="{80E4FE64-06B5-447D-8006-EEF19C6BEF2C}" dt="2019-04-12T07:06:40.332" v="6412" actId="164"/>
          <ac:grpSpMkLst>
            <pc:docMk/>
            <pc:sldMk cId="390245541" sldId="837"/>
            <ac:grpSpMk id="5" creationId="{5E7C0D7A-A50C-44A5-B367-36D44308335E}"/>
          </ac:grpSpMkLst>
        </pc:grpChg>
        <pc:grpChg chg="add mod">
          <ac:chgData name="Hyeran Jeon" userId="4d966769-e084-417b-8383-7e51fb13f27c" providerId="ADAL" clId="{80E4FE64-06B5-447D-8006-EEF19C6BEF2C}" dt="2019-04-12T07:06:40.332" v="6412" actId="164"/>
          <ac:grpSpMkLst>
            <pc:docMk/>
            <pc:sldMk cId="390245541" sldId="837"/>
            <ac:grpSpMk id="6" creationId="{6A701CD3-C60E-4C7C-B590-FF9DB85CA77B}"/>
          </ac:grpSpMkLst>
        </pc:grpChg>
        <pc:grpChg chg="add mod">
          <ac:chgData name="Hyeran Jeon" userId="4d966769-e084-417b-8383-7e51fb13f27c" providerId="ADAL" clId="{80E4FE64-06B5-447D-8006-EEF19C6BEF2C}" dt="2019-04-08T22:03:40.362" v="602" actId="1076"/>
          <ac:grpSpMkLst>
            <pc:docMk/>
            <pc:sldMk cId="390245541" sldId="837"/>
            <ac:grpSpMk id="125" creationId="{DE749394-D3D4-43C0-A9B2-03977939AF44}"/>
          </ac:grpSpMkLst>
        </pc:grp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5" creationId="{B9DB35EB-92F5-4437-8649-41EBD0BE6511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6" creationId="{A37EE550-DF25-464C-8C46-BE3D6F250C78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7" creationId="{A64501B2-D19E-4BAF-968F-35FBADCC0C22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8" creationId="{45927F06-47FB-4685-877C-DEB913BD2FEF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9" creationId="{7475064F-A69B-486D-881C-C97B2B959D7F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13" creationId="{F5202BA3-C298-4394-9DD4-D4EE05932DD3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14" creationId="{AC6C7DE5-17F3-45D9-9AAE-2716CC4E9C11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15" creationId="{B62065A0-F484-42E5-B336-204424E17D0F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16" creationId="{33802500-A16F-429E-8378-3F2530734217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17" creationId="{0274B7A2-44B9-477A-9D53-44FEDF24D011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20" creationId="{74684AA4-5A2B-4D7B-8814-937A97DC702B}"/>
          </ac:picMkLst>
        </pc:picChg>
        <pc:picChg chg="add del">
          <ac:chgData name="Hyeran Jeon" userId="4d966769-e084-417b-8383-7e51fb13f27c" providerId="ADAL" clId="{80E4FE64-06B5-447D-8006-EEF19C6BEF2C}" dt="2019-04-08T21:55:37.289" v="6"/>
          <ac:picMkLst>
            <pc:docMk/>
            <pc:sldMk cId="390245541" sldId="837"/>
            <ac:picMk id="21" creationId="{CDAE9B56-6392-4682-B4B7-92F5DA3E1F17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35" creationId="{3A31CDAF-929A-4DBE-AF6E-6FA929C68DA6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36" creationId="{44CD53CF-AB7E-4DF2-B0E7-9C4C6E7F990F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37" creationId="{F4B6D11E-BDCA-4150-8BF8-92C622AA63EE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38" creationId="{94480258-326E-4B5D-99D5-18B3D38B4E53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39" creationId="{30B94E14-605E-4891-9351-E9C3243541A3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43" creationId="{B0FE24E3-42D0-4A4A-8925-55F2FD660926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44" creationId="{DAF4FD36-052C-4303-B6FB-F81039EF684F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45" creationId="{E98698E5-8BE3-4BA6-BD48-53C7C73161DF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46" creationId="{6B311B32-877E-4178-B2E2-6E44B488BF93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47" creationId="{D608C868-D462-4115-8B14-9BFC27960762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50" creationId="{560FE8FF-BC0B-4C07-8A47-03CF4FBA2172}"/>
          </ac:picMkLst>
        </pc:picChg>
        <pc:picChg chg="add del mod">
          <ac:chgData name="Hyeran Jeon" userId="4d966769-e084-417b-8383-7e51fb13f27c" providerId="ADAL" clId="{80E4FE64-06B5-447D-8006-EEF19C6BEF2C}" dt="2019-04-08T21:55:36.161" v="5"/>
          <ac:picMkLst>
            <pc:docMk/>
            <pc:sldMk cId="390245541" sldId="837"/>
            <ac:picMk id="51" creationId="{EC37987C-F4C9-4394-B82D-5DF60FB48A54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65" creationId="{861520B6-47D0-4ED8-9666-313D00FD9FB4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66" creationId="{58032605-3EB5-49C6-9716-C710EF0865D6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67" creationId="{DE217E50-2983-4D7C-9F3E-9296156F2763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68" creationId="{B83FE2B8-F782-4049-9C4B-239BF36DAFA0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69" creationId="{5BB3A847-ADBC-49E7-A375-D04482F0CC9C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73" creationId="{4A357A7D-A573-4981-8C73-06BE83638DD4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74" creationId="{52E6013A-C8C2-4882-9EC7-93C1BD2012FA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75" creationId="{21BF1A82-B857-4C3D-865E-2C8E427D44C5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76" creationId="{B96DAE07-45B7-44D5-BAF9-691EC7E1D9F3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77" creationId="{F5185391-828F-496F-AB59-9AB1F3250144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80" creationId="{A06164E2-5E7B-45A6-A911-03FEB766B8D4}"/>
          </ac:picMkLst>
        </pc:picChg>
        <pc:picChg chg="add del">
          <ac:chgData name="Hyeran Jeon" userId="4d966769-e084-417b-8383-7e51fb13f27c" providerId="ADAL" clId="{80E4FE64-06B5-447D-8006-EEF19C6BEF2C}" dt="2019-04-08T21:55:46.569" v="10"/>
          <ac:picMkLst>
            <pc:docMk/>
            <pc:sldMk cId="390245541" sldId="837"/>
            <ac:picMk id="81" creationId="{C7EA57E1-CE1A-4DED-B42F-9C4AA9D302D0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95" creationId="{DD8324AE-075D-4148-B115-EF510542FD69}"/>
          </ac:picMkLst>
        </pc:picChg>
        <pc:picChg chg="add mod">
          <ac:chgData name="Hyeran Jeon" userId="4d966769-e084-417b-8383-7e51fb13f27c" providerId="ADAL" clId="{80E4FE64-06B5-447D-8006-EEF19C6BEF2C}" dt="2019-04-12T07:06:40.332" v="6412" actId="164"/>
          <ac:picMkLst>
            <pc:docMk/>
            <pc:sldMk cId="390245541" sldId="837"/>
            <ac:picMk id="96" creationId="{AE5A56A9-CA62-4DFF-9833-5FA87FA3D94E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97" creationId="{4D509C1B-8C17-42E8-BD5C-0C0A9EE39869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98" creationId="{D3C3D32F-13F1-452B-BD28-ABC38B488594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99" creationId="{3B33B2D2-2D42-4E8F-8608-DB03D72AA11F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03" creationId="{F50F9DAA-BBD5-4E18-B887-BA948FD5AFD7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04" creationId="{5128675A-192C-4A88-B211-5BDB8E9FBFBE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05" creationId="{044CE334-7BB9-4B32-B844-EC0644654F2B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06" creationId="{AA8A4B4F-EE99-4836-9D55-A20465289540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07" creationId="{0BD5515A-1BA6-465D-80B3-1BDECA4A4A50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10" creationId="{0ED6A103-935B-4C15-9644-3032D5F09AD0}"/>
          </ac:picMkLst>
        </pc:picChg>
        <pc:picChg chg="add mod">
          <ac:chgData name="Hyeran Jeon" userId="4d966769-e084-417b-8383-7e51fb13f27c" providerId="ADAL" clId="{80E4FE64-06B5-447D-8006-EEF19C6BEF2C}" dt="2019-04-08T21:55:53.396" v="12" actId="164"/>
          <ac:picMkLst>
            <pc:docMk/>
            <pc:sldMk cId="390245541" sldId="837"/>
            <ac:picMk id="111" creationId="{AAD2AFF5-11E1-452A-8B76-2314AD54AF44}"/>
          </ac:picMkLst>
        </pc:pic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12" creationId="{0D660795-DBA8-4FE0-9035-FC119CFEA4DB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19" creationId="{EBF57B9D-B38E-4867-8B7B-533424543A91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22" creationId="{86A4701E-935C-448E-BDE1-CBD748B22208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24" creationId="{DB517AB4-CCD7-4AAA-BE98-7436ACE6B845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25" creationId="{C4C29171-BAF7-4D7D-8270-99B5A59E266D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31" creationId="{79738246-5BB3-4241-8C94-BD43CB2A5D3B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32" creationId="{098B6275-6740-4915-89C3-95C45A3EF10F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33" creationId="{F65493CF-1DC2-4368-AF26-B11073989F8C}"/>
          </ac:cxnSpMkLst>
        </pc:cxnChg>
        <pc:cxnChg chg="add del">
          <ac:chgData name="Hyeran Jeon" userId="4d966769-e084-417b-8383-7e51fb13f27c" providerId="ADAL" clId="{80E4FE64-06B5-447D-8006-EEF19C6BEF2C}" dt="2019-04-08T21:55:37.289" v="6"/>
          <ac:cxnSpMkLst>
            <pc:docMk/>
            <pc:sldMk cId="390245541" sldId="837"/>
            <ac:cxnSpMk id="34" creationId="{36EEAFD1-76C6-4531-AFAA-A4F268CE2176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42" creationId="{C5EC4980-DB76-4415-8CAF-87756D75EF9D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49" creationId="{4F8A2441-393E-4941-979B-38B579B95D66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52" creationId="{81282092-8EED-4E59-8C1C-DBA125702C02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54" creationId="{AB012A95-098F-492F-A9D9-50C566A782FF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55" creationId="{187E6D77-EE8D-4819-B62E-0B5BCA9212DE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61" creationId="{89BAE592-FBB6-4ED8-B732-109125B1EB18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62" creationId="{98D93365-9122-4469-9B83-6D9F93214227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63" creationId="{6F78AC66-596F-4A89-B966-8EB305B7ED31}"/>
          </ac:cxnSpMkLst>
        </pc:cxnChg>
        <pc:cxnChg chg="add del mod">
          <ac:chgData name="Hyeran Jeon" userId="4d966769-e084-417b-8383-7e51fb13f27c" providerId="ADAL" clId="{80E4FE64-06B5-447D-8006-EEF19C6BEF2C}" dt="2019-04-08T21:55:36.161" v="5"/>
          <ac:cxnSpMkLst>
            <pc:docMk/>
            <pc:sldMk cId="390245541" sldId="837"/>
            <ac:cxnSpMk id="64" creationId="{75EF15F9-2188-4F39-8559-BD16A9758FEC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72" creationId="{F37E50F0-DAEA-429B-9F11-C495D9C9FD61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79" creationId="{EDFA2C9A-B3A2-43BE-B754-7603655BE27A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82" creationId="{9AC8D9EF-DFF7-4920-8708-0E9CE97C47FD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84" creationId="{D6E6745A-E086-4ED3-8A83-06463A7A4856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85" creationId="{E6252171-F67C-41D0-BA61-D7E00798118D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91" creationId="{DC434CEF-1934-4857-8834-1D91D907A82B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92" creationId="{DD003D04-2740-47B5-9B48-FF3128615A99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93" creationId="{50BB2B1D-F1BE-4F3A-A004-C54313AA7601}"/>
          </ac:cxnSpMkLst>
        </pc:cxnChg>
        <pc:cxnChg chg="add del">
          <ac:chgData name="Hyeran Jeon" userId="4d966769-e084-417b-8383-7e51fb13f27c" providerId="ADAL" clId="{80E4FE64-06B5-447D-8006-EEF19C6BEF2C}" dt="2019-04-08T21:55:46.569" v="10"/>
          <ac:cxnSpMkLst>
            <pc:docMk/>
            <pc:sldMk cId="390245541" sldId="837"/>
            <ac:cxnSpMk id="94" creationId="{6F1DF72E-42DD-4F0B-B5C5-63E352DCB76C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02" creationId="{8952ECBE-9D17-4110-8646-FD3BC052A6AC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09" creationId="{145AB4EF-BDDA-4F24-A6F7-9842ED36B705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12" creationId="{40B4F423-A2F7-48BC-83D0-A91504D1E110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14" creationId="{77861166-0109-435B-AC18-41D6A03761C1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15" creationId="{AD29A71C-3AE8-427F-B5FB-1DDC8F2A6A4D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21" creationId="{1640144D-6FF7-474D-8117-2BD02EF9B9A7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22" creationId="{2E5122D8-A06B-47B2-8791-D561CB27ABEA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23" creationId="{169CB738-FCCD-4F0A-A045-1DC551347932}"/>
          </ac:cxnSpMkLst>
        </pc:cxnChg>
        <pc:cxnChg chg="add mod">
          <ac:chgData name="Hyeran Jeon" userId="4d966769-e084-417b-8383-7e51fb13f27c" providerId="ADAL" clId="{80E4FE64-06B5-447D-8006-EEF19C6BEF2C}" dt="2019-04-08T21:55:53.396" v="12" actId="164"/>
          <ac:cxnSpMkLst>
            <pc:docMk/>
            <pc:sldMk cId="390245541" sldId="837"/>
            <ac:cxnSpMk id="124" creationId="{12972B45-767F-446F-9618-4B82A51B197F}"/>
          </ac:cxnSpMkLst>
        </pc:cxnChg>
      </pc:sldChg>
      <pc:sldChg chg="modSp add modNotesTx">
        <pc:chgData name="Hyeran Jeon" userId="4d966769-e084-417b-8383-7e51fb13f27c" providerId="ADAL" clId="{80E4FE64-06B5-447D-8006-EEF19C6BEF2C}" dt="2019-04-16T00:59:16.087" v="6945" actId="20577"/>
        <pc:sldMkLst>
          <pc:docMk/>
          <pc:sldMk cId="1998198197" sldId="838"/>
        </pc:sldMkLst>
        <pc:spChg chg="mod">
          <ac:chgData name="Hyeran Jeon" userId="4d966769-e084-417b-8383-7e51fb13f27c" providerId="ADAL" clId="{80E4FE64-06B5-447D-8006-EEF19C6BEF2C}" dt="2019-04-08T22:10:25.933" v="1310" actId="20577"/>
          <ac:spMkLst>
            <pc:docMk/>
            <pc:sldMk cId="1998198197" sldId="838"/>
            <ac:spMk id="2" creationId="{B6616A5E-954A-4AEC-BDEA-E591AD7A2A53}"/>
          </ac:spMkLst>
        </pc:spChg>
        <pc:spChg chg="mod">
          <ac:chgData name="Hyeran Jeon" userId="4d966769-e084-417b-8383-7e51fb13f27c" providerId="ADAL" clId="{80E4FE64-06B5-447D-8006-EEF19C6BEF2C}" dt="2019-04-11T12:25:29.565" v="2791" actId="20577"/>
          <ac:spMkLst>
            <pc:docMk/>
            <pc:sldMk cId="1998198197" sldId="838"/>
            <ac:spMk id="3" creationId="{40C4F095-C941-4766-A13A-92C19EAD3713}"/>
          </ac:spMkLst>
        </pc:spChg>
      </pc:sldChg>
      <pc:sldChg chg="addSp delSp modSp">
        <pc:chgData name="Hyeran Jeon" userId="4d966769-e084-417b-8383-7e51fb13f27c" providerId="ADAL" clId="{80E4FE64-06B5-447D-8006-EEF19C6BEF2C}" dt="2019-04-12T07:12:39.492" v="6470" actId="1076"/>
        <pc:sldMkLst>
          <pc:docMk/>
          <pc:sldMk cId="2855388783" sldId="841"/>
        </pc:sldMkLst>
        <pc:spChg chg="mod">
          <ac:chgData name="Hyeran Jeon" userId="4d966769-e084-417b-8383-7e51fb13f27c" providerId="ADAL" clId="{80E4FE64-06B5-447D-8006-EEF19C6BEF2C}" dt="2019-04-10T10:23:24.650" v="2638" actId="20577"/>
          <ac:spMkLst>
            <pc:docMk/>
            <pc:sldMk cId="2855388783" sldId="841"/>
            <ac:spMk id="2" creationId="{EBD88133-A217-4EEC-9CC3-A5F6AFF3A756}"/>
          </ac:spMkLst>
        </pc:spChg>
        <pc:spChg chg="mod">
          <ac:chgData name="Hyeran Jeon" userId="4d966769-e084-417b-8383-7e51fb13f27c" providerId="ADAL" clId="{80E4FE64-06B5-447D-8006-EEF19C6BEF2C}" dt="2019-04-12T07:10:07.043" v="6415"/>
          <ac:spMkLst>
            <pc:docMk/>
            <pc:sldMk cId="2855388783" sldId="841"/>
            <ac:spMk id="3" creationId="{11580F36-2F43-4A97-9760-CF6BE883A946}"/>
          </ac:spMkLst>
        </pc:spChg>
        <pc:spChg chg="add del mod">
          <ac:chgData name="Hyeran Jeon" userId="4d966769-e084-417b-8383-7e51fb13f27c" providerId="ADAL" clId="{80E4FE64-06B5-447D-8006-EEF19C6BEF2C}" dt="2019-04-10T10:22:21.791" v="2613" actId="478"/>
          <ac:spMkLst>
            <pc:docMk/>
            <pc:sldMk cId="2855388783" sldId="841"/>
            <ac:spMk id="5" creationId="{A85D74C7-C522-454C-8ADF-D82F114A12D7}"/>
          </ac:spMkLst>
        </pc:spChg>
        <pc:spChg chg="add del">
          <ac:chgData name="Hyeran Jeon" userId="4d966769-e084-417b-8383-7e51fb13f27c" providerId="ADAL" clId="{80E4FE64-06B5-447D-8006-EEF19C6BEF2C}" dt="2019-04-12T07:10:13.062" v="6419"/>
          <ac:spMkLst>
            <pc:docMk/>
            <pc:sldMk cId="2855388783" sldId="841"/>
            <ac:spMk id="5" creationId="{C23D4352-6D6B-44C0-AAAD-C8EC894126C5}"/>
          </ac:spMkLst>
        </pc:spChg>
        <pc:spChg chg="add mod">
          <ac:chgData name="Hyeran Jeon" userId="4d966769-e084-417b-8383-7e51fb13f27c" providerId="ADAL" clId="{80E4FE64-06B5-447D-8006-EEF19C6BEF2C}" dt="2019-04-12T07:12:28.549" v="6465" actId="1076"/>
          <ac:spMkLst>
            <pc:docMk/>
            <pc:sldMk cId="2855388783" sldId="841"/>
            <ac:spMk id="6" creationId="{8A302C8A-91CC-4083-B10B-67BE2ACA1FCB}"/>
          </ac:spMkLst>
        </pc:spChg>
        <pc:spChg chg="add del">
          <ac:chgData name="Hyeran Jeon" userId="4d966769-e084-417b-8383-7e51fb13f27c" providerId="ADAL" clId="{80E4FE64-06B5-447D-8006-EEF19C6BEF2C}" dt="2019-04-10T10:22:37.074" v="2615"/>
          <ac:spMkLst>
            <pc:docMk/>
            <pc:sldMk cId="2855388783" sldId="841"/>
            <ac:spMk id="6" creationId="{CCF9E28D-F7A1-4E7B-985C-A6FBD767B97C}"/>
          </ac:spMkLst>
        </pc:spChg>
        <pc:spChg chg="add del">
          <ac:chgData name="Hyeran Jeon" userId="4d966769-e084-417b-8383-7e51fb13f27c" providerId="ADAL" clId="{80E4FE64-06B5-447D-8006-EEF19C6BEF2C}" dt="2019-04-12T07:12:32.865" v="6467"/>
          <ac:spMkLst>
            <pc:docMk/>
            <pc:sldMk cId="2855388783" sldId="841"/>
            <ac:spMk id="9" creationId="{C399DE6B-C1F2-4BEC-80DC-96A67DE2B7FE}"/>
          </ac:spMkLst>
        </pc:spChg>
        <pc:spChg chg="add del mod">
          <ac:chgData name="Hyeran Jeon" userId="4d966769-e084-417b-8383-7e51fb13f27c" providerId="ADAL" clId="{80E4FE64-06B5-447D-8006-EEF19C6BEF2C}" dt="2019-04-10T10:26:43.397" v="2739" actId="478"/>
          <ac:spMkLst>
            <pc:docMk/>
            <pc:sldMk cId="2855388783" sldId="841"/>
            <ac:spMk id="9" creationId="{E8025054-98FB-4F85-B903-0A1F0D063E07}"/>
          </ac:spMkLst>
        </pc:spChg>
        <pc:spChg chg="add mod">
          <ac:chgData name="Hyeran Jeon" userId="4d966769-e084-417b-8383-7e51fb13f27c" providerId="ADAL" clId="{80E4FE64-06B5-447D-8006-EEF19C6BEF2C}" dt="2019-04-12T07:12:39.492" v="6470" actId="1076"/>
          <ac:spMkLst>
            <pc:docMk/>
            <pc:sldMk cId="2855388783" sldId="841"/>
            <ac:spMk id="10" creationId="{FEE2D3B1-79C3-4D00-ACAE-77DA5655FE05}"/>
          </ac:spMkLst>
        </pc:spChg>
        <pc:spChg chg="add mod">
          <ac:chgData name="Hyeran Jeon" userId="4d966769-e084-417b-8383-7e51fb13f27c" providerId="ADAL" clId="{80E4FE64-06B5-447D-8006-EEF19C6BEF2C}" dt="2019-04-10T10:31:54.768" v="2787" actId="1036"/>
          <ac:spMkLst>
            <pc:docMk/>
            <pc:sldMk cId="2855388783" sldId="841"/>
            <ac:spMk id="12" creationId="{2E21099C-5D98-4E5D-B575-3E042973D8DC}"/>
          </ac:spMkLst>
        </pc:spChg>
        <pc:picChg chg="add mod">
          <ac:chgData name="Hyeran Jeon" userId="4d966769-e084-417b-8383-7e51fb13f27c" providerId="ADAL" clId="{80E4FE64-06B5-447D-8006-EEF19C6BEF2C}" dt="2019-04-10T10:23:46.740" v="2661" actId="1076"/>
          <ac:picMkLst>
            <pc:docMk/>
            <pc:sldMk cId="2855388783" sldId="841"/>
            <ac:picMk id="7" creationId="{5BCBA8B2-A2F0-48A9-BB38-9967B0ACCE98}"/>
          </ac:picMkLst>
        </pc:picChg>
        <pc:picChg chg="add mod">
          <ac:chgData name="Hyeran Jeon" userId="4d966769-e084-417b-8383-7e51fb13f27c" providerId="ADAL" clId="{80E4FE64-06B5-447D-8006-EEF19C6BEF2C}" dt="2019-04-10T10:25:28.691" v="2698" actId="1076"/>
          <ac:picMkLst>
            <pc:docMk/>
            <pc:sldMk cId="2855388783" sldId="841"/>
            <ac:picMk id="8" creationId="{718C0A87-7584-47B1-8A5F-E4F520073CE5}"/>
          </ac:picMkLst>
        </pc:picChg>
        <pc:picChg chg="add del mod">
          <ac:chgData name="Hyeran Jeon" userId="4d966769-e084-417b-8383-7e51fb13f27c" providerId="ADAL" clId="{80E4FE64-06B5-447D-8006-EEF19C6BEF2C}" dt="2019-04-10T10:29:05.372" v="2744" actId="478"/>
          <ac:picMkLst>
            <pc:docMk/>
            <pc:sldMk cId="2855388783" sldId="841"/>
            <ac:picMk id="10" creationId="{73647144-C334-4693-A509-09567EA531B0}"/>
          </ac:picMkLst>
        </pc:picChg>
        <pc:picChg chg="add del mod">
          <ac:chgData name="Hyeran Jeon" userId="4d966769-e084-417b-8383-7e51fb13f27c" providerId="ADAL" clId="{80E4FE64-06B5-447D-8006-EEF19C6BEF2C}" dt="2019-04-10T10:31:40.984" v="2772" actId="478"/>
          <ac:picMkLst>
            <pc:docMk/>
            <pc:sldMk cId="2855388783" sldId="841"/>
            <ac:picMk id="11" creationId="{6EEFC03D-1B49-483B-A815-06F1150D8AB3}"/>
          </ac:picMkLst>
        </pc:picChg>
        <pc:picChg chg="add mod">
          <ac:chgData name="Hyeran Jeon" userId="4d966769-e084-417b-8383-7e51fb13f27c" providerId="ADAL" clId="{80E4FE64-06B5-447D-8006-EEF19C6BEF2C}" dt="2019-04-10T10:31:49.344" v="2775" actId="1076"/>
          <ac:picMkLst>
            <pc:docMk/>
            <pc:sldMk cId="2855388783" sldId="841"/>
            <ac:picMk id="13" creationId="{9A274297-BF28-40F0-87B5-07CBBA848A27}"/>
          </ac:picMkLst>
        </pc:picChg>
        <pc:picChg chg="add mod">
          <ac:chgData name="Hyeran Jeon" userId="4d966769-e084-417b-8383-7e51fb13f27c" providerId="ADAL" clId="{80E4FE64-06B5-447D-8006-EEF19C6BEF2C}" dt="2019-04-10T10:23:44.772" v="2660" actId="1076"/>
          <ac:picMkLst>
            <pc:docMk/>
            <pc:sldMk cId="2855388783" sldId="841"/>
            <ac:picMk id="1026" creationId="{39ED4184-C250-41AD-9C55-4F68F0565D21}"/>
          </ac:picMkLst>
        </pc:picChg>
      </pc:sldChg>
      <pc:sldChg chg="addSp delSp modSp modAnim">
        <pc:chgData name="Hyeran Jeon" userId="4d966769-e084-417b-8383-7e51fb13f27c" providerId="ADAL" clId="{80E4FE64-06B5-447D-8006-EEF19C6BEF2C}" dt="2019-04-12T07:31:56.439" v="6637" actId="1076"/>
        <pc:sldMkLst>
          <pc:docMk/>
          <pc:sldMk cId="1163778032" sldId="842"/>
        </pc:sldMkLst>
        <pc:spChg chg="mod">
          <ac:chgData name="Hyeran Jeon" userId="4d966769-e084-417b-8383-7e51fb13f27c" providerId="ADAL" clId="{80E4FE64-06B5-447D-8006-EEF19C6BEF2C}" dt="2019-04-11T13:33:20.022" v="3903" actId="20577"/>
          <ac:spMkLst>
            <pc:docMk/>
            <pc:sldMk cId="1163778032" sldId="842"/>
            <ac:spMk id="2" creationId="{5C52F9B8-AC1C-4C88-945F-412F8A36E2D9}"/>
          </ac:spMkLst>
        </pc:spChg>
        <pc:spChg chg="mod">
          <ac:chgData name="Hyeran Jeon" userId="4d966769-e084-417b-8383-7e51fb13f27c" providerId="ADAL" clId="{80E4FE64-06B5-447D-8006-EEF19C6BEF2C}" dt="2019-04-12T07:29:45.420" v="6494" actId="20577"/>
          <ac:spMkLst>
            <pc:docMk/>
            <pc:sldMk cId="1163778032" sldId="842"/>
            <ac:spMk id="3" creationId="{31186077-2EEA-415C-A7C3-0944161884A1}"/>
          </ac:spMkLst>
        </pc:spChg>
        <pc:spChg chg="add mod">
          <ac:chgData name="Hyeran Jeon" userId="4d966769-e084-417b-8383-7e51fb13f27c" providerId="ADAL" clId="{80E4FE64-06B5-447D-8006-EEF19C6BEF2C}" dt="2019-04-11T13:03:28.068" v="2900" actId="164"/>
          <ac:spMkLst>
            <pc:docMk/>
            <pc:sldMk cId="1163778032" sldId="842"/>
            <ac:spMk id="5" creationId="{BCFCBB4C-99FB-48DA-AA00-2436EB4E2235}"/>
          </ac:spMkLst>
        </pc:spChg>
        <pc:spChg chg="add mod">
          <ac:chgData name="Hyeran Jeon" userId="4d966769-e084-417b-8383-7e51fb13f27c" providerId="ADAL" clId="{80E4FE64-06B5-447D-8006-EEF19C6BEF2C}" dt="2019-04-11T13:04:13.761" v="2920" actId="164"/>
          <ac:spMkLst>
            <pc:docMk/>
            <pc:sldMk cId="1163778032" sldId="842"/>
            <ac:spMk id="8" creationId="{A3EE5906-A407-4FBC-A11C-C2C94B49AF7D}"/>
          </ac:spMkLst>
        </pc:spChg>
        <pc:spChg chg="add mod">
          <ac:chgData name="Hyeran Jeon" userId="4d966769-e084-417b-8383-7e51fb13f27c" providerId="ADAL" clId="{80E4FE64-06B5-447D-8006-EEF19C6BEF2C}" dt="2019-04-11T13:07:02.030" v="2962" actId="1076"/>
          <ac:spMkLst>
            <pc:docMk/>
            <pc:sldMk cId="1163778032" sldId="842"/>
            <ac:spMk id="10" creationId="{324CE0EC-86D2-4279-B7A2-61376234CE09}"/>
          </ac:spMkLst>
        </pc:spChg>
        <pc:spChg chg="add mod">
          <ac:chgData name="Hyeran Jeon" userId="4d966769-e084-417b-8383-7e51fb13f27c" providerId="ADAL" clId="{80E4FE64-06B5-447D-8006-EEF19C6BEF2C}" dt="2019-04-11T13:22:25.069" v="3459" actId="1038"/>
          <ac:spMkLst>
            <pc:docMk/>
            <pc:sldMk cId="1163778032" sldId="842"/>
            <ac:spMk id="11" creationId="{58F1DA5C-4365-4C37-9CFD-18D8A5F7FFEE}"/>
          </ac:spMkLst>
        </pc:spChg>
        <pc:spChg chg="add del mod">
          <ac:chgData name="Hyeran Jeon" userId="4d966769-e084-417b-8383-7e51fb13f27c" providerId="ADAL" clId="{80E4FE64-06B5-447D-8006-EEF19C6BEF2C}" dt="2019-04-11T13:09:38.566" v="2987" actId="478"/>
          <ac:spMkLst>
            <pc:docMk/>
            <pc:sldMk cId="1163778032" sldId="842"/>
            <ac:spMk id="14" creationId="{3DFBA341-3267-4FAB-BD7C-9245DF121C71}"/>
          </ac:spMkLst>
        </pc:spChg>
        <pc:spChg chg="add mod">
          <ac:chgData name="Hyeran Jeon" userId="4d966769-e084-417b-8383-7e51fb13f27c" providerId="ADAL" clId="{80E4FE64-06B5-447D-8006-EEF19C6BEF2C}" dt="2019-04-11T13:19:19.845" v="3410" actId="14861"/>
          <ac:spMkLst>
            <pc:docMk/>
            <pc:sldMk cId="1163778032" sldId="842"/>
            <ac:spMk id="15" creationId="{28EA74FA-1C20-4384-8ED1-7E42E2FB8709}"/>
          </ac:spMkLst>
        </pc:spChg>
        <pc:spChg chg="add del mod">
          <ac:chgData name="Hyeran Jeon" userId="4d966769-e084-417b-8383-7e51fb13f27c" providerId="ADAL" clId="{80E4FE64-06B5-447D-8006-EEF19C6BEF2C}" dt="2019-04-12T07:31:36.712" v="6630" actId="478"/>
          <ac:spMkLst>
            <pc:docMk/>
            <pc:sldMk cId="1163778032" sldId="842"/>
            <ac:spMk id="17" creationId="{2F7A8BB6-3869-47B7-B65F-D830D1A61241}"/>
          </ac:spMkLst>
        </pc:spChg>
        <pc:spChg chg="add mod">
          <ac:chgData name="Hyeran Jeon" userId="4d966769-e084-417b-8383-7e51fb13f27c" providerId="ADAL" clId="{80E4FE64-06B5-447D-8006-EEF19C6BEF2C}" dt="2019-04-11T13:22:48.277" v="3467" actId="1038"/>
          <ac:spMkLst>
            <pc:docMk/>
            <pc:sldMk cId="1163778032" sldId="842"/>
            <ac:spMk id="26" creationId="{8A2F0C4F-3C9F-425F-84BA-DD4A88B574FF}"/>
          </ac:spMkLst>
        </pc:spChg>
        <pc:spChg chg="add mod">
          <ac:chgData name="Hyeran Jeon" userId="4d966769-e084-417b-8383-7e51fb13f27c" providerId="ADAL" clId="{80E4FE64-06B5-447D-8006-EEF19C6BEF2C}" dt="2019-04-11T13:21:55.485" v="3454" actId="2085"/>
          <ac:spMkLst>
            <pc:docMk/>
            <pc:sldMk cId="1163778032" sldId="842"/>
            <ac:spMk id="27" creationId="{937636C1-671F-4814-9A78-4C2CA36A02F3}"/>
          </ac:spMkLst>
        </pc:spChg>
        <pc:spChg chg="add mod">
          <ac:chgData name="Hyeran Jeon" userId="4d966769-e084-417b-8383-7e51fb13f27c" providerId="ADAL" clId="{80E4FE64-06B5-447D-8006-EEF19C6BEF2C}" dt="2019-04-11T13:22:36.393" v="3463" actId="1038"/>
          <ac:spMkLst>
            <pc:docMk/>
            <pc:sldMk cId="1163778032" sldId="842"/>
            <ac:spMk id="28" creationId="{93B73DDD-91D8-464B-B316-D9B1CED977D4}"/>
          </ac:spMkLst>
        </pc:spChg>
        <pc:spChg chg="add mod">
          <ac:chgData name="Hyeran Jeon" userId="4d966769-e084-417b-8383-7e51fb13f27c" providerId="ADAL" clId="{80E4FE64-06B5-447D-8006-EEF19C6BEF2C}" dt="2019-04-11T13:21:55.485" v="3454" actId="2085"/>
          <ac:spMkLst>
            <pc:docMk/>
            <pc:sldMk cId="1163778032" sldId="842"/>
            <ac:spMk id="29" creationId="{96C3D4B1-A40D-4592-8D73-7C619C5C005B}"/>
          </ac:spMkLst>
        </pc:spChg>
        <pc:spChg chg="add mod">
          <ac:chgData name="Hyeran Jeon" userId="4d966769-e084-417b-8383-7e51fb13f27c" providerId="ADAL" clId="{80E4FE64-06B5-447D-8006-EEF19C6BEF2C}" dt="2019-04-11T13:21:55.485" v="3454" actId="2085"/>
          <ac:spMkLst>
            <pc:docMk/>
            <pc:sldMk cId="1163778032" sldId="842"/>
            <ac:spMk id="30" creationId="{492A3520-E806-40EF-8652-56ED79E590A2}"/>
          </ac:spMkLst>
        </pc:spChg>
        <pc:spChg chg="add mod">
          <ac:chgData name="Hyeran Jeon" userId="4d966769-e084-417b-8383-7e51fb13f27c" providerId="ADAL" clId="{80E4FE64-06B5-447D-8006-EEF19C6BEF2C}" dt="2019-04-11T13:21:55.485" v="3454" actId="2085"/>
          <ac:spMkLst>
            <pc:docMk/>
            <pc:sldMk cId="1163778032" sldId="842"/>
            <ac:spMk id="33" creationId="{8775617A-34A2-4A52-B300-D33B7D94D530}"/>
          </ac:spMkLst>
        </pc:spChg>
        <pc:spChg chg="add mod">
          <ac:chgData name="Hyeran Jeon" userId="4d966769-e084-417b-8383-7e51fb13f27c" providerId="ADAL" clId="{80E4FE64-06B5-447D-8006-EEF19C6BEF2C}" dt="2019-04-12T05:38:49.708" v="4200" actId="1076"/>
          <ac:spMkLst>
            <pc:docMk/>
            <pc:sldMk cId="1163778032" sldId="842"/>
            <ac:spMk id="43" creationId="{C2EFA8FD-CAAA-4ADF-A4A7-58E117D65BCD}"/>
          </ac:spMkLst>
        </pc:spChg>
        <pc:spChg chg="add mod">
          <ac:chgData name="Hyeran Jeon" userId="4d966769-e084-417b-8383-7e51fb13f27c" providerId="ADAL" clId="{80E4FE64-06B5-447D-8006-EEF19C6BEF2C}" dt="2019-04-11T13:20:58.799" v="3448" actId="20577"/>
          <ac:spMkLst>
            <pc:docMk/>
            <pc:sldMk cId="1163778032" sldId="842"/>
            <ac:spMk id="45" creationId="{1526917E-183B-4095-A915-5204AC4CB7B7}"/>
          </ac:spMkLst>
        </pc:spChg>
        <pc:spChg chg="add mod">
          <ac:chgData name="Hyeran Jeon" userId="4d966769-e084-417b-8383-7e51fb13f27c" providerId="ADAL" clId="{80E4FE64-06B5-447D-8006-EEF19C6BEF2C}" dt="2019-04-12T07:31:56.439" v="6637" actId="1076"/>
          <ac:spMkLst>
            <pc:docMk/>
            <pc:sldMk cId="1163778032" sldId="842"/>
            <ac:spMk id="46" creationId="{017ACD16-FCCB-4556-AA0E-78BF85F2E86F}"/>
          </ac:spMkLst>
        </pc:spChg>
        <pc:spChg chg="add mod">
          <ac:chgData name="Hyeran Jeon" userId="4d966769-e084-417b-8383-7e51fb13f27c" providerId="ADAL" clId="{80E4FE64-06B5-447D-8006-EEF19C6BEF2C}" dt="2019-04-12T05:44:41.609" v="4448" actId="20577"/>
          <ac:spMkLst>
            <pc:docMk/>
            <pc:sldMk cId="1163778032" sldId="842"/>
            <ac:spMk id="49" creationId="{8104E70F-B506-405E-8CC3-257573521E65}"/>
          </ac:spMkLst>
        </pc:spChg>
        <pc:spChg chg="add mod">
          <ac:chgData name="Hyeran Jeon" userId="4d966769-e084-417b-8383-7e51fb13f27c" providerId="ADAL" clId="{80E4FE64-06B5-447D-8006-EEF19C6BEF2C}" dt="2019-04-12T05:45:09.803" v="4452" actId="208"/>
          <ac:spMkLst>
            <pc:docMk/>
            <pc:sldMk cId="1163778032" sldId="842"/>
            <ac:spMk id="50" creationId="{73E43A12-9072-4011-8198-C44ABEF1DC14}"/>
          </ac:spMkLst>
        </pc:spChg>
        <pc:spChg chg="add mod">
          <ac:chgData name="Hyeran Jeon" userId="4d966769-e084-417b-8383-7e51fb13f27c" providerId="ADAL" clId="{80E4FE64-06B5-447D-8006-EEF19C6BEF2C}" dt="2019-04-11T13:31:54.451" v="3866" actId="1037"/>
          <ac:spMkLst>
            <pc:docMk/>
            <pc:sldMk cId="1163778032" sldId="842"/>
            <ac:spMk id="55" creationId="{5C00E672-FF21-4262-A4B2-23E29FA8CE2C}"/>
          </ac:spMkLst>
        </pc:spChg>
        <pc:spChg chg="add mod">
          <ac:chgData name="Hyeran Jeon" userId="4d966769-e084-417b-8383-7e51fb13f27c" providerId="ADAL" clId="{80E4FE64-06B5-447D-8006-EEF19C6BEF2C}" dt="2019-04-11T13:29:13.211" v="3696" actId="14861"/>
          <ac:spMkLst>
            <pc:docMk/>
            <pc:sldMk cId="1163778032" sldId="842"/>
            <ac:spMk id="58" creationId="{0234217D-32A8-4B34-9A4E-8A83C705A9F6}"/>
          </ac:spMkLst>
        </pc:spChg>
        <pc:spChg chg="add mod">
          <ac:chgData name="Hyeran Jeon" userId="4d966769-e084-417b-8383-7e51fb13f27c" providerId="ADAL" clId="{80E4FE64-06B5-447D-8006-EEF19C6BEF2C}" dt="2019-04-11T13:32:24.674" v="3870" actId="113"/>
          <ac:spMkLst>
            <pc:docMk/>
            <pc:sldMk cId="1163778032" sldId="842"/>
            <ac:spMk id="61" creationId="{20BE0880-C566-4100-AE3B-4690129ACF83}"/>
          </ac:spMkLst>
        </pc:spChg>
        <pc:spChg chg="add del mod">
          <ac:chgData name="Hyeran Jeon" userId="4d966769-e084-417b-8383-7e51fb13f27c" providerId="ADAL" clId="{80E4FE64-06B5-447D-8006-EEF19C6BEF2C}" dt="2019-04-11T13:32:12.417" v="3869" actId="478"/>
          <ac:spMkLst>
            <pc:docMk/>
            <pc:sldMk cId="1163778032" sldId="842"/>
            <ac:spMk id="69" creationId="{B81394BD-34B7-467B-8B5E-C23FAAE81C14}"/>
          </ac:spMkLst>
        </pc:spChg>
        <pc:spChg chg="add mod">
          <ac:chgData name="Hyeran Jeon" userId="4d966769-e084-417b-8383-7e51fb13f27c" providerId="ADAL" clId="{80E4FE64-06B5-447D-8006-EEF19C6BEF2C}" dt="2019-04-11T13:33:48.009" v="3927" actId="1076"/>
          <ac:spMkLst>
            <pc:docMk/>
            <pc:sldMk cId="1163778032" sldId="842"/>
            <ac:spMk id="70" creationId="{8C4A2574-9973-4DC8-B1F7-8856868BA72A}"/>
          </ac:spMkLst>
        </pc:spChg>
        <pc:spChg chg="add mod">
          <ac:chgData name="Hyeran Jeon" userId="4d966769-e084-417b-8383-7e51fb13f27c" providerId="ADAL" clId="{80E4FE64-06B5-447D-8006-EEF19C6BEF2C}" dt="2019-04-11T13:53:35.880" v="4070" actId="20577"/>
          <ac:spMkLst>
            <pc:docMk/>
            <pc:sldMk cId="1163778032" sldId="842"/>
            <ac:spMk id="73" creationId="{53FB58EE-A15A-409C-9C46-85E86AE5EF4F}"/>
          </ac:spMkLst>
        </pc:spChg>
        <pc:spChg chg="add del">
          <ac:chgData name="Hyeran Jeon" userId="4d966769-e084-417b-8383-7e51fb13f27c" providerId="ADAL" clId="{80E4FE64-06B5-447D-8006-EEF19C6BEF2C}" dt="2019-04-11T13:53:55.788" v="4072"/>
          <ac:spMkLst>
            <pc:docMk/>
            <pc:sldMk cId="1163778032" sldId="842"/>
            <ac:spMk id="77" creationId="{4ED8F32E-567C-434F-B393-B61071A33A90}"/>
          </ac:spMkLst>
        </pc:spChg>
        <pc:spChg chg="add del">
          <ac:chgData name="Hyeran Jeon" userId="4d966769-e084-417b-8383-7e51fb13f27c" providerId="ADAL" clId="{80E4FE64-06B5-447D-8006-EEF19C6BEF2C}" dt="2019-04-11T13:53:55.788" v="4072"/>
          <ac:spMkLst>
            <pc:docMk/>
            <pc:sldMk cId="1163778032" sldId="842"/>
            <ac:spMk id="79" creationId="{349518C9-5C32-4945-A260-95DD9E252312}"/>
          </ac:spMkLst>
        </pc:spChg>
        <pc:spChg chg="add del">
          <ac:chgData name="Hyeran Jeon" userId="4d966769-e084-417b-8383-7e51fb13f27c" providerId="ADAL" clId="{80E4FE64-06B5-447D-8006-EEF19C6BEF2C}" dt="2019-04-11T13:53:55.788" v="4072"/>
          <ac:spMkLst>
            <pc:docMk/>
            <pc:sldMk cId="1163778032" sldId="842"/>
            <ac:spMk id="80" creationId="{20C3429D-366A-41F7-88B6-B166A5AA640D}"/>
          </ac:spMkLst>
        </pc:spChg>
        <pc:spChg chg="add mod">
          <ac:chgData name="Hyeran Jeon" userId="4d966769-e084-417b-8383-7e51fb13f27c" providerId="ADAL" clId="{80E4FE64-06B5-447D-8006-EEF19C6BEF2C}" dt="2019-04-11T13:54:39.618" v="4080" actId="208"/>
          <ac:spMkLst>
            <pc:docMk/>
            <pc:sldMk cId="1163778032" sldId="842"/>
            <ac:spMk id="83" creationId="{83B8D811-C02E-4691-829B-60092C909E71}"/>
          </ac:spMkLst>
        </pc:spChg>
        <pc:spChg chg="add del mod">
          <ac:chgData name="Hyeran Jeon" userId="4d966769-e084-417b-8383-7e51fb13f27c" providerId="ADAL" clId="{80E4FE64-06B5-447D-8006-EEF19C6BEF2C}" dt="2019-04-11T13:51:19.253" v="3983" actId="478"/>
          <ac:spMkLst>
            <pc:docMk/>
            <pc:sldMk cId="1163778032" sldId="842"/>
            <ac:spMk id="2048" creationId="{BB2D02FD-0E3C-4A95-9DD5-D30DED33B306}"/>
          </ac:spMkLst>
        </pc:spChg>
        <pc:grpChg chg="add mod">
          <ac:chgData name="Hyeran Jeon" userId="4d966769-e084-417b-8383-7e51fb13f27c" providerId="ADAL" clId="{80E4FE64-06B5-447D-8006-EEF19C6BEF2C}" dt="2019-04-11T13:23:18.505" v="3514" actId="1076"/>
          <ac:grpSpMkLst>
            <pc:docMk/>
            <pc:sldMk cId="1163778032" sldId="842"/>
            <ac:grpSpMk id="6" creationId="{C62197B6-C0B4-4917-8EE2-D9CDA5FCC34D}"/>
          </ac:grpSpMkLst>
        </pc:grpChg>
        <pc:grpChg chg="add mod">
          <ac:chgData name="Hyeran Jeon" userId="4d966769-e084-417b-8383-7e51fb13f27c" providerId="ADAL" clId="{80E4FE64-06B5-447D-8006-EEF19C6BEF2C}" dt="2019-04-11T13:04:16.742" v="2921" actId="1076"/>
          <ac:grpSpMkLst>
            <pc:docMk/>
            <pc:sldMk cId="1163778032" sldId="842"/>
            <ac:grpSpMk id="9" creationId="{D968DE6A-CFE9-4107-9D85-0F76624F0CD9}"/>
          </ac:grpSpMkLst>
        </pc:grpChg>
        <pc:grpChg chg="add del mod">
          <ac:chgData name="Hyeran Jeon" userId="4d966769-e084-417b-8383-7e51fb13f27c" providerId="ADAL" clId="{80E4FE64-06B5-447D-8006-EEF19C6BEF2C}" dt="2019-04-11T13:53:55.788" v="4072"/>
          <ac:grpSpMkLst>
            <pc:docMk/>
            <pc:sldMk cId="1163778032" sldId="842"/>
            <ac:grpSpMk id="74" creationId="{52BFDF0C-7268-49C4-BC26-9658F844B048}"/>
          </ac:grpSpMkLst>
        </pc:grpChg>
        <pc:picChg chg="add mod">
          <ac:chgData name="Hyeran Jeon" userId="4d966769-e084-417b-8383-7e51fb13f27c" providerId="ADAL" clId="{80E4FE64-06B5-447D-8006-EEF19C6BEF2C}" dt="2019-04-11T13:03:28.068" v="2900" actId="164"/>
          <ac:picMkLst>
            <pc:docMk/>
            <pc:sldMk cId="1163778032" sldId="842"/>
            <ac:picMk id="7" creationId="{FA6671D0-D404-44B8-A155-EF41EE552C38}"/>
          </ac:picMkLst>
        </pc:picChg>
        <pc:picChg chg="add mod">
          <ac:chgData name="Hyeran Jeon" userId="4d966769-e084-417b-8383-7e51fb13f27c" providerId="ADAL" clId="{80E4FE64-06B5-447D-8006-EEF19C6BEF2C}" dt="2019-04-12T05:44:50.695" v="4449" actId="1076"/>
          <ac:picMkLst>
            <pc:docMk/>
            <pc:sldMk cId="1163778032" sldId="842"/>
            <ac:picMk id="12" creationId="{27147977-5E58-472E-BBAD-0EAD1E430066}"/>
          </ac:picMkLst>
        </pc:picChg>
        <pc:picChg chg="add del mod">
          <ac:chgData name="Hyeran Jeon" userId="4d966769-e084-417b-8383-7e51fb13f27c" providerId="ADAL" clId="{80E4FE64-06B5-447D-8006-EEF19C6BEF2C}" dt="2019-04-12T05:43:53.463" v="4394" actId="478"/>
          <ac:picMkLst>
            <pc:docMk/>
            <pc:sldMk cId="1163778032" sldId="842"/>
            <ac:picMk id="47" creationId="{B33CFC3C-AC3E-45B7-A189-C82FBAF56670}"/>
          </ac:picMkLst>
        </pc:picChg>
        <pc:picChg chg="add del mod modCrop">
          <ac:chgData name="Hyeran Jeon" userId="4d966769-e084-417b-8383-7e51fb13f27c" providerId="ADAL" clId="{80E4FE64-06B5-447D-8006-EEF19C6BEF2C}" dt="2019-04-11T13:31:27.329" v="3855" actId="478"/>
          <ac:picMkLst>
            <pc:docMk/>
            <pc:sldMk cId="1163778032" sldId="842"/>
            <ac:picMk id="56" creationId="{687323A4-1279-48B1-8616-48A7143BD534}"/>
          </ac:picMkLst>
        </pc:picChg>
        <pc:picChg chg="add del">
          <ac:chgData name="Hyeran Jeon" userId="4d966769-e084-417b-8383-7e51fb13f27c" providerId="ADAL" clId="{80E4FE64-06B5-447D-8006-EEF19C6BEF2C}" dt="2019-04-11T13:53:55.788" v="4072"/>
          <ac:picMkLst>
            <pc:docMk/>
            <pc:sldMk cId="1163778032" sldId="842"/>
            <ac:picMk id="78" creationId="{8E7227FE-7624-4359-BDD2-8E207400F1E1}"/>
          </ac:picMkLst>
        </pc:picChg>
        <pc:picChg chg="mod">
          <ac:chgData name="Hyeran Jeon" userId="4d966769-e084-417b-8383-7e51fb13f27c" providerId="ADAL" clId="{80E4FE64-06B5-447D-8006-EEF19C6BEF2C}" dt="2019-04-11T13:04:13.761" v="2920" actId="164"/>
          <ac:picMkLst>
            <pc:docMk/>
            <pc:sldMk cId="1163778032" sldId="842"/>
            <ac:picMk id="1026" creationId="{8A1081BB-8727-470E-8F4A-745B6B0D0052}"/>
          </ac:picMkLst>
        </pc:picChg>
        <pc:picChg chg="mod">
          <ac:chgData name="Hyeran Jeon" userId="4d966769-e084-417b-8383-7e51fb13f27c" providerId="ADAL" clId="{80E4FE64-06B5-447D-8006-EEF19C6BEF2C}" dt="2019-04-11T13:04:13.761" v="2920" actId="164"/>
          <ac:picMkLst>
            <pc:docMk/>
            <pc:sldMk cId="1163778032" sldId="842"/>
            <ac:picMk id="1028" creationId="{C7DCFC2F-73BA-445C-AFF0-55CBF14B41CB}"/>
          </ac:picMkLst>
        </pc:picChg>
        <pc:picChg chg="add mod modCrop">
          <ac:chgData name="Hyeran Jeon" userId="4d966769-e084-417b-8383-7e51fb13f27c" providerId="ADAL" clId="{80E4FE64-06B5-447D-8006-EEF19C6BEF2C}" dt="2019-04-11T13:28:27.160" v="3691" actId="1076"/>
          <ac:picMkLst>
            <pc:docMk/>
            <pc:sldMk cId="1163778032" sldId="842"/>
            <ac:picMk id="2050" creationId="{EBBEAA6F-CD41-4F81-880F-70891CDDEE23}"/>
          </ac:picMkLst>
        </pc:picChg>
        <pc:picChg chg="add del">
          <ac:chgData name="Hyeran Jeon" userId="4d966769-e084-417b-8383-7e51fb13f27c" providerId="ADAL" clId="{80E4FE64-06B5-447D-8006-EEF19C6BEF2C}" dt="2019-04-11T13:26:56.045" v="3665"/>
          <ac:picMkLst>
            <pc:docMk/>
            <pc:sldMk cId="1163778032" sldId="842"/>
            <ac:picMk id="2052" creationId="{D9C26C1D-AB6B-40E3-B8C6-8667D1454926}"/>
          </ac:picMkLst>
        </pc:picChg>
        <pc:picChg chg="add mod">
          <ac:chgData name="Hyeran Jeon" userId="4d966769-e084-417b-8383-7e51fb13f27c" providerId="ADAL" clId="{80E4FE64-06B5-447D-8006-EEF19C6BEF2C}" dt="2019-04-11T13:52:51.445" v="3988" actId="1076"/>
          <ac:picMkLst>
            <pc:docMk/>
            <pc:sldMk cId="1163778032" sldId="842"/>
            <ac:picMk id="2054" creationId="{31D8F06D-DA86-4D0C-A4DA-D57189944C31}"/>
          </ac:picMkLst>
        </pc:picChg>
        <pc:cxnChg chg="add mod">
          <ac:chgData name="Hyeran Jeon" userId="4d966769-e084-417b-8383-7e51fb13f27c" providerId="ADAL" clId="{80E4FE64-06B5-447D-8006-EEF19C6BEF2C}" dt="2019-04-11T13:22:25.069" v="3459" actId="1038"/>
          <ac:cxnSpMkLst>
            <pc:docMk/>
            <pc:sldMk cId="1163778032" sldId="842"/>
            <ac:cxnSpMk id="13" creationId="{7FAC5D27-9DAA-4650-A0C3-D091BDA0BC3A}"/>
          </ac:cxnSpMkLst>
        </pc:cxnChg>
        <pc:cxnChg chg="add mod">
          <ac:chgData name="Hyeran Jeon" userId="4d966769-e084-417b-8383-7e51fb13f27c" providerId="ADAL" clId="{80E4FE64-06B5-447D-8006-EEF19C6BEF2C}" dt="2019-04-11T13:19:11.100" v="3409" actId="14861"/>
          <ac:cxnSpMkLst>
            <pc:docMk/>
            <pc:sldMk cId="1163778032" sldId="842"/>
            <ac:cxnSpMk id="20" creationId="{E60354CD-A117-42FA-B2FD-27557496E4E7}"/>
          </ac:cxnSpMkLst>
        </pc:cxnChg>
        <pc:cxnChg chg="add mod">
          <ac:chgData name="Hyeran Jeon" userId="4d966769-e084-417b-8383-7e51fb13f27c" providerId="ADAL" clId="{80E4FE64-06B5-447D-8006-EEF19C6BEF2C}" dt="2019-04-11T13:19:01.664" v="3408" actId="14861"/>
          <ac:cxnSpMkLst>
            <pc:docMk/>
            <pc:sldMk cId="1163778032" sldId="842"/>
            <ac:cxnSpMk id="34" creationId="{C9EF59C6-CD96-4FAC-8CDD-53FE0A3AE304}"/>
          </ac:cxnSpMkLst>
        </pc:cxnChg>
        <pc:cxnChg chg="add mod">
          <ac:chgData name="Hyeran Jeon" userId="4d966769-e084-417b-8383-7e51fb13f27c" providerId="ADAL" clId="{80E4FE64-06B5-447D-8006-EEF19C6BEF2C}" dt="2019-04-11T13:22:36.393" v="3463" actId="1038"/>
          <ac:cxnSpMkLst>
            <pc:docMk/>
            <pc:sldMk cId="1163778032" sldId="842"/>
            <ac:cxnSpMk id="37" creationId="{85F4F1B4-9329-4A13-821C-FBB1335DB092}"/>
          </ac:cxnSpMkLst>
        </pc:cxnChg>
        <pc:cxnChg chg="add mod">
          <ac:chgData name="Hyeran Jeon" userId="4d966769-e084-417b-8383-7e51fb13f27c" providerId="ADAL" clId="{80E4FE64-06B5-447D-8006-EEF19C6BEF2C}" dt="2019-04-11T13:22:48.277" v="3467" actId="1038"/>
          <ac:cxnSpMkLst>
            <pc:docMk/>
            <pc:sldMk cId="1163778032" sldId="842"/>
            <ac:cxnSpMk id="40" creationId="{03A38104-3C80-48F7-87B9-EC8CA5AA5EC0}"/>
          </ac:cxnSpMkLst>
        </pc:cxnChg>
        <pc:cxnChg chg="add mod">
          <ac:chgData name="Hyeran Jeon" userId="4d966769-e084-417b-8383-7e51fb13f27c" providerId="ADAL" clId="{80E4FE64-06B5-447D-8006-EEF19C6BEF2C}" dt="2019-04-11T13:19:01.664" v="3408" actId="14861"/>
          <ac:cxnSpMkLst>
            <pc:docMk/>
            <pc:sldMk cId="1163778032" sldId="842"/>
            <ac:cxnSpMk id="44" creationId="{7DACFCB7-4A79-485D-8EF3-09DEE8C72273}"/>
          </ac:cxnSpMkLst>
        </pc:cxnChg>
        <pc:cxnChg chg="add mod">
          <ac:chgData name="Hyeran Jeon" userId="4d966769-e084-417b-8383-7e51fb13f27c" providerId="ADAL" clId="{80E4FE64-06B5-447D-8006-EEF19C6BEF2C}" dt="2019-04-11T13:22:25.069" v="3459" actId="1038"/>
          <ac:cxnSpMkLst>
            <pc:docMk/>
            <pc:sldMk cId="1163778032" sldId="842"/>
            <ac:cxnSpMk id="48" creationId="{75E33975-4EE2-4EF8-BB6B-62FAE7B5AA7F}"/>
          </ac:cxnSpMkLst>
        </pc:cxnChg>
        <pc:cxnChg chg="add mod">
          <ac:chgData name="Hyeran Jeon" userId="4d966769-e084-417b-8383-7e51fb13f27c" providerId="ADAL" clId="{80E4FE64-06B5-447D-8006-EEF19C6BEF2C}" dt="2019-04-11T13:22:36.393" v="3463" actId="1038"/>
          <ac:cxnSpMkLst>
            <pc:docMk/>
            <pc:sldMk cId="1163778032" sldId="842"/>
            <ac:cxnSpMk id="51" creationId="{6192626F-039C-4C2D-B319-A1B3E6DD9347}"/>
          </ac:cxnSpMkLst>
        </pc:cxnChg>
        <pc:cxnChg chg="add mod">
          <ac:chgData name="Hyeran Jeon" userId="4d966769-e084-417b-8383-7e51fb13f27c" providerId="ADAL" clId="{80E4FE64-06B5-447D-8006-EEF19C6BEF2C}" dt="2019-04-12T05:45:09.803" v="4452" actId="208"/>
          <ac:cxnSpMkLst>
            <pc:docMk/>
            <pc:sldMk cId="1163778032" sldId="842"/>
            <ac:cxnSpMk id="52" creationId="{F5522AEE-8D15-4BC0-BB52-A5A8B0BD7B1E}"/>
          </ac:cxnSpMkLst>
        </pc:cxnChg>
        <pc:cxnChg chg="add mod">
          <ac:chgData name="Hyeran Jeon" userId="4d966769-e084-417b-8383-7e51fb13f27c" providerId="ADAL" clId="{80E4FE64-06B5-447D-8006-EEF19C6BEF2C}" dt="2019-04-12T05:45:09.803" v="4452" actId="208"/>
          <ac:cxnSpMkLst>
            <pc:docMk/>
            <pc:sldMk cId="1163778032" sldId="842"/>
            <ac:cxnSpMk id="53" creationId="{BF6DDC27-4B7C-485B-AFFE-85C5B33F2B52}"/>
          </ac:cxnSpMkLst>
        </pc:cxnChg>
        <pc:cxnChg chg="add mod">
          <ac:chgData name="Hyeran Jeon" userId="4d966769-e084-417b-8383-7e51fb13f27c" providerId="ADAL" clId="{80E4FE64-06B5-447D-8006-EEF19C6BEF2C}" dt="2019-04-11T13:22:48.277" v="3467" actId="1038"/>
          <ac:cxnSpMkLst>
            <pc:docMk/>
            <pc:sldMk cId="1163778032" sldId="842"/>
            <ac:cxnSpMk id="54" creationId="{68FA3D8C-6A1D-45B5-9585-94F69BCD0185}"/>
          </ac:cxnSpMkLst>
        </pc:cxnChg>
        <pc:cxnChg chg="add del mod">
          <ac:chgData name="Hyeran Jeon" userId="4d966769-e084-417b-8383-7e51fb13f27c" providerId="ADAL" clId="{80E4FE64-06B5-447D-8006-EEF19C6BEF2C}" dt="2019-04-11T13:22:58.844" v="3510" actId="478"/>
          <ac:cxnSpMkLst>
            <pc:docMk/>
            <pc:sldMk cId="1163778032" sldId="842"/>
            <ac:cxnSpMk id="57" creationId="{FA3EA2BD-71B6-447E-AD93-3C999137A06D}"/>
          </ac:cxnSpMkLst>
        </pc:cxnChg>
        <pc:cxnChg chg="add mod">
          <ac:chgData name="Hyeran Jeon" userId="4d966769-e084-417b-8383-7e51fb13f27c" providerId="ADAL" clId="{80E4FE64-06B5-447D-8006-EEF19C6BEF2C}" dt="2019-04-11T13:30:07.273" v="3707" actId="14861"/>
          <ac:cxnSpMkLst>
            <pc:docMk/>
            <pc:sldMk cId="1163778032" sldId="842"/>
            <ac:cxnSpMk id="60" creationId="{491CBD8A-8CDD-449D-9FBF-69E6B1979C49}"/>
          </ac:cxnSpMkLst>
        </pc:cxnChg>
        <pc:cxnChg chg="add mod">
          <ac:chgData name="Hyeran Jeon" userId="4d966769-e084-417b-8383-7e51fb13f27c" providerId="ADAL" clId="{80E4FE64-06B5-447D-8006-EEF19C6BEF2C}" dt="2019-04-11T13:30:07.273" v="3707" actId="14861"/>
          <ac:cxnSpMkLst>
            <pc:docMk/>
            <pc:sldMk cId="1163778032" sldId="842"/>
            <ac:cxnSpMk id="66" creationId="{56BA6D05-D832-4E6B-A8D7-1E8D1463E8F0}"/>
          </ac:cxnSpMkLst>
        </pc:cxnChg>
        <pc:cxnChg chg="add del">
          <ac:chgData name="Hyeran Jeon" userId="4d966769-e084-417b-8383-7e51fb13f27c" providerId="ADAL" clId="{80E4FE64-06B5-447D-8006-EEF19C6BEF2C}" dt="2019-04-11T13:53:55.788" v="4072"/>
          <ac:cxnSpMkLst>
            <pc:docMk/>
            <pc:sldMk cId="1163778032" sldId="842"/>
            <ac:cxnSpMk id="81" creationId="{50F3BF29-31B9-4085-8788-5E3A903F4CBF}"/>
          </ac:cxnSpMkLst>
        </pc:cxnChg>
        <pc:cxnChg chg="add del">
          <ac:chgData name="Hyeran Jeon" userId="4d966769-e084-417b-8383-7e51fb13f27c" providerId="ADAL" clId="{80E4FE64-06B5-447D-8006-EEF19C6BEF2C}" dt="2019-04-11T13:53:55.788" v="4072"/>
          <ac:cxnSpMkLst>
            <pc:docMk/>
            <pc:sldMk cId="1163778032" sldId="842"/>
            <ac:cxnSpMk id="82" creationId="{BB66E74D-C7D0-4D8A-AE5C-4D16F4DCF173}"/>
          </ac:cxnSpMkLst>
        </pc:cxnChg>
        <pc:cxnChg chg="add mod">
          <ac:chgData name="Hyeran Jeon" userId="4d966769-e084-417b-8383-7e51fb13f27c" providerId="ADAL" clId="{80E4FE64-06B5-447D-8006-EEF19C6BEF2C}" dt="2019-04-11T13:54:39.618" v="4080" actId="208"/>
          <ac:cxnSpMkLst>
            <pc:docMk/>
            <pc:sldMk cId="1163778032" sldId="842"/>
            <ac:cxnSpMk id="84" creationId="{9B41B876-8145-45BD-B641-09393DE9C9A5}"/>
          </ac:cxnSpMkLst>
        </pc:cxnChg>
        <pc:cxnChg chg="add mod">
          <ac:chgData name="Hyeran Jeon" userId="4d966769-e084-417b-8383-7e51fb13f27c" providerId="ADAL" clId="{80E4FE64-06B5-447D-8006-EEF19C6BEF2C}" dt="2019-04-11T13:54:39.618" v="4080" actId="208"/>
          <ac:cxnSpMkLst>
            <pc:docMk/>
            <pc:sldMk cId="1163778032" sldId="842"/>
            <ac:cxnSpMk id="85" creationId="{B1FBA4E5-9407-4204-8C20-E72B4F42E93E}"/>
          </ac:cxnSpMkLst>
        </pc:cxnChg>
      </pc:sldChg>
      <pc:sldChg chg="addSp delSp modSp add mod">
        <pc:chgData name="Hyeran Jeon" userId="4d966769-e084-417b-8383-7e51fb13f27c" providerId="ADAL" clId="{80E4FE64-06B5-447D-8006-EEF19C6BEF2C}" dt="2019-04-12T08:10:24.775" v="6942" actId="20577"/>
        <pc:sldMkLst>
          <pc:docMk/>
          <pc:sldMk cId="855891070" sldId="843"/>
        </pc:sldMkLst>
        <pc:spChg chg="mod">
          <ac:chgData name="Hyeran Jeon" userId="4d966769-e084-417b-8383-7e51fb13f27c" providerId="ADAL" clId="{80E4FE64-06B5-447D-8006-EEF19C6BEF2C}" dt="2019-04-12T08:10:24.775" v="6942" actId="20577"/>
          <ac:spMkLst>
            <pc:docMk/>
            <pc:sldMk cId="855891070" sldId="843"/>
            <ac:spMk id="3" creationId="{5638F150-0B99-45A4-A3D2-DDA2462FF308}"/>
          </ac:spMkLst>
        </pc:spChg>
        <pc:graphicFrameChg chg="add">
          <ac:chgData name="Hyeran Jeon" userId="4d966769-e084-417b-8383-7e51fb13f27c" providerId="ADAL" clId="{80E4FE64-06B5-447D-8006-EEF19C6BEF2C}" dt="2019-04-12T08:04:58.405" v="6644"/>
          <ac:graphicFrameMkLst>
            <pc:docMk/>
            <pc:sldMk cId="855891070" sldId="843"/>
            <ac:graphicFrameMk id="6" creationId="{134E5B11-361B-4110-83E9-6385C9B68A89}"/>
          </ac:graphicFrameMkLst>
        </pc:graphicFrameChg>
        <pc:graphicFrameChg chg="add">
          <ac:chgData name="Hyeran Jeon" userId="4d966769-e084-417b-8383-7e51fb13f27c" providerId="ADAL" clId="{80E4FE64-06B5-447D-8006-EEF19C6BEF2C}" dt="2019-04-12T08:05:15.201" v="6649"/>
          <ac:graphicFrameMkLst>
            <pc:docMk/>
            <pc:sldMk cId="855891070" sldId="843"/>
            <ac:graphicFrameMk id="8" creationId="{74634416-B069-4231-8917-0C0A3576BFAB}"/>
          </ac:graphicFrameMkLst>
        </pc:graphicFrameChg>
        <pc:picChg chg="del">
          <ac:chgData name="Hyeran Jeon" userId="4d966769-e084-417b-8383-7e51fb13f27c" providerId="ADAL" clId="{80E4FE64-06B5-447D-8006-EEF19C6BEF2C}" dt="2019-04-12T08:04:55.575" v="6642" actId="478"/>
          <ac:picMkLst>
            <pc:docMk/>
            <pc:sldMk cId="855891070" sldId="843"/>
            <ac:picMk id="5" creationId="{5946DCFD-5337-4CD6-94A0-FFEE24FEFFDB}"/>
          </ac:picMkLst>
        </pc:picChg>
        <pc:picChg chg="add mod">
          <ac:chgData name="Hyeran Jeon" userId="4d966769-e084-417b-8383-7e51fb13f27c" providerId="ADAL" clId="{80E4FE64-06B5-447D-8006-EEF19C6BEF2C}" dt="2019-04-12T08:10:06.666" v="6907" actId="1035"/>
          <ac:picMkLst>
            <pc:docMk/>
            <pc:sldMk cId="855891070" sldId="843"/>
            <ac:picMk id="7" creationId="{A478A26B-5A83-4D0D-9DA4-3768593CCBBE}"/>
          </ac:picMkLst>
        </pc:picChg>
        <pc:picChg chg="add mod">
          <ac:chgData name="Hyeran Jeon" userId="4d966769-e084-417b-8383-7e51fb13f27c" providerId="ADAL" clId="{80E4FE64-06B5-447D-8006-EEF19C6BEF2C}" dt="2019-04-12T08:09:59.269" v="6904" actId="1038"/>
          <ac:picMkLst>
            <pc:docMk/>
            <pc:sldMk cId="855891070" sldId="843"/>
            <ac:picMk id="9" creationId="{F447B212-A48E-46C9-A1BC-1F9F62F9E545}"/>
          </ac:picMkLst>
        </pc:picChg>
      </pc:sldChg>
    </pc:docChg>
  </pc:docChgLst>
  <pc:docChgLst>
    <pc:chgData name="Hyeran Jeon" userId="4d966769-e084-417b-8383-7e51fb13f27c" providerId="ADAL" clId="{AD93ECC0-1580-4C1E-805C-A6D0EF4E6734}"/>
    <pc:docChg chg="undo redo custSel addSld delSld modSld">
      <pc:chgData name="Hyeran Jeon" userId="4d966769-e084-417b-8383-7e51fb13f27c" providerId="ADAL" clId="{AD93ECC0-1580-4C1E-805C-A6D0EF4E6734}" dt="2019-04-10T23:00:51.620" v="2481" actId="1076"/>
      <pc:docMkLst>
        <pc:docMk/>
      </pc:docMkLst>
      <pc:sldChg chg="modSp modAnim">
        <pc:chgData name="Hyeran Jeon" userId="4d966769-e084-417b-8383-7e51fb13f27c" providerId="ADAL" clId="{AD93ECC0-1580-4C1E-805C-A6D0EF4E6734}" dt="2019-04-10T22:24:45.154" v="2173"/>
        <pc:sldMkLst>
          <pc:docMk/>
          <pc:sldMk cId="576124819" sldId="819"/>
        </pc:sldMkLst>
        <pc:spChg chg="mod">
          <ac:chgData name="Hyeran Jeon" userId="4d966769-e084-417b-8383-7e51fb13f27c" providerId="ADAL" clId="{AD93ECC0-1580-4C1E-805C-A6D0EF4E6734}" dt="2019-04-10T22:24:05.899" v="2171" actId="20577"/>
          <ac:spMkLst>
            <pc:docMk/>
            <pc:sldMk cId="576124819" sldId="819"/>
            <ac:spMk id="3" creationId="{A18F5513-1A21-4AC3-AE6A-2CE9AB93848E}"/>
          </ac:spMkLst>
        </pc:spChg>
        <pc:spChg chg="mod">
          <ac:chgData name="Hyeran Jeon" userId="4d966769-e084-417b-8383-7e51fb13f27c" providerId="ADAL" clId="{AD93ECC0-1580-4C1E-805C-A6D0EF4E6734}" dt="2019-04-10T22:23:55.235" v="2170" actId="20577"/>
          <ac:spMkLst>
            <pc:docMk/>
            <pc:sldMk cId="576124819" sldId="819"/>
            <ac:spMk id="7" creationId="{C2B607B3-E788-42CE-97C3-E445C70D3E81}"/>
          </ac:spMkLst>
        </pc:spChg>
      </pc:sldChg>
      <pc:sldChg chg="modSp">
        <pc:chgData name="Hyeran Jeon" userId="4d966769-e084-417b-8383-7e51fb13f27c" providerId="ADAL" clId="{AD93ECC0-1580-4C1E-805C-A6D0EF4E6734}" dt="2019-04-10T22:23:35.443" v="2154" actId="20577"/>
        <pc:sldMkLst>
          <pc:docMk/>
          <pc:sldMk cId="3491809977" sldId="834"/>
        </pc:sldMkLst>
        <pc:spChg chg="mod">
          <ac:chgData name="Hyeran Jeon" userId="4d966769-e084-417b-8383-7e51fb13f27c" providerId="ADAL" clId="{AD93ECC0-1580-4C1E-805C-A6D0EF4E6734}" dt="2019-04-10T22:23:35.443" v="2154" actId="20577"/>
          <ac:spMkLst>
            <pc:docMk/>
            <pc:sldMk cId="3491809977" sldId="834"/>
            <ac:spMk id="5" creationId="{C7BFF132-784C-4F4C-9D9C-2978AD51AD65}"/>
          </ac:spMkLst>
        </pc:spChg>
      </pc:sldChg>
      <pc:sldChg chg="addSp delSp modSp modAnim">
        <pc:chgData name="Hyeran Jeon" userId="4d966769-e084-417b-8383-7e51fb13f27c" providerId="ADAL" clId="{AD93ECC0-1580-4C1E-805C-A6D0EF4E6734}" dt="2019-04-10T22:22:18.976" v="2126"/>
        <pc:sldMkLst>
          <pc:docMk/>
          <pc:sldMk cId="390245541" sldId="837"/>
        </pc:sldMkLst>
        <pc:spChg chg="mod">
          <ac:chgData name="Hyeran Jeon" userId="4d966769-e084-417b-8383-7e51fb13f27c" providerId="ADAL" clId="{AD93ECC0-1580-4C1E-805C-A6D0EF4E6734}" dt="2019-04-10T22:21:36.443" v="2123" actId="20577"/>
          <ac:spMkLst>
            <pc:docMk/>
            <pc:sldMk cId="390245541" sldId="837"/>
            <ac:spMk id="3" creationId="{4BE8E59B-62C3-43B2-9D68-F5C4990E4B01}"/>
          </ac:spMkLst>
        </pc:spChg>
        <pc:spChg chg="mod">
          <ac:chgData name="Hyeran Jeon" userId="4d966769-e084-417b-8383-7e51fb13f27c" providerId="ADAL" clId="{AD93ECC0-1580-4C1E-805C-A6D0EF4E6734}" dt="2019-04-10T22:16:34.134" v="1993" actId="1076"/>
          <ac:spMkLst>
            <pc:docMk/>
            <pc:sldMk cId="390245541" sldId="837"/>
            <ac:spMk id="4" creationId="{C13D99C5-F725-4B6C-99BB-AF7E9CCDC626}"/>
          </ac:spMkLst>
        </pc:spChg>
        <pc:spChg chg="del mod topLvl">
          <ac:chgData name="Hyeran Jeon" userId="4d966769-e084-417b-8383-7e51fb13f27c" providerId="ADAL" clId="{AD93ECC0-1580-4C1E-805C-A6D0EF4E6734}" dt="2019-04-10T22:18:54.149" v="2043" actId="478"/>
          <ac:spMkLst>
            <pc:docMk/>
            <pc:sldMk cId="390245541" sldId="837"/>
            <ac:spMk id="100" creationId="{8A2DF1E3-D9C9-4C21-A7CA-66CCC714349C}"/>
          </ac:spMkLst>
        </pc:spChg>
        <pc:spChg chg="del mod topLvl">
          <ac:chgData name="Hyeran Jeon" userId="4d966769-e084-417b-8383-7e51fb13f27c" providerId="ADAL" clId="{AD93ECC0-1580-4C1E-805C-A6D0EF4E6734}" dt="2019-04-10T22:18:54.149" v="2043" actId="478"/>
          <ac:spMkLst>
            <pc:docMk/>
            <pc:sldMk cId="390245541" sldId="837"/>
            <ac:spMk id="101" creationId="{F1C3331F-58F2-4E97-A554-6B0379256F2B}"/>
          </ac:spMkLst>
        </pc:spChg>
        <pc:spChg chg="mod topLvl">
          <ac:chgData name="Hyeran Jeon" userId="4d966769-e084-417b-8383-7e51fb13f27c" providerId="ADAL" clId="{AD93ECC0-1580-4C1E-805C-A6D0EF4E6734}" dt="2019-04-10T22:20:53.871" v="2104" actId="1036"/>
          <ac:spMkLst>
            <pc:docMk/>
            <pc:sldMk cId="390245541" sldId="837"/>
            <ac:spMk id="108" creationId="{B7B8835B-D24B-4E23-BCD9-4C7D982F0BD3}"/>
          </ac:spMkLst>
        </pc:spChg>
        <pc:spChg chg="del mod topLvl">
          <ac:chgData name="Hyeran Jeon" userId="4d966769-e084-417b-8383-7e51fb13f27c" providerId="ADAL" clId="{AD93ECC0-1580-4C1E-805C-A6D0EF4E6734}" dt="2019-04-10T22:18:54.149" v="2043" actId="478"/>
          <ac:spMkLst>
            <pc:docMk/>
            <pc:sldMk cId="390245541" sldId="837"/>
            <ac:spMk id="113" creationId="{1F006055-F410-442B-8AE8-55CD225FBE38}"/>
          </ac:spMkLst>
        </pc:spChg>
        <pc:spChg chg="del mod topLvl">
          <ac:chgData name="Hyeran Jeon" userId="4d966769-e084-417b-8383-7e51fb13f27c" providerId="ADAL" clId="{AD93ECC0-1580-4C1E-805C-A6D0EF4E6734}" dt="2019-04-10T22:18:54.149" v="2043" actId="478"/>
          <ac:spMkLst>
            <pc:docMk/>
            <pc:sldMk cId="390245541" sldId="837"/>
            <ac:spMk id="116" creationId="{406EB3E5-9AA3-44ED-8531-D4448DD994AE}"/>
          </ac:spMkLst>
        </pc:spChg>
        <pc:spChg chg="add del mod topLvl">
          <ac:chgData name="Hyeran Jeon" userId="4d966769-e084-417b-8383-7e51fb13f27c" providerId="ADAL" clId="{AD93ECC0-1580-4C1E-805C-A6D0EF4E6734}" dt="2019-04-10T22:18:06.001" v="2008" actId="478"/>
          <ac:spMkLst>
            <pc:docMk/>
            <pc:sldMk cId="390245541" sldId="837"/>
            <ac:spMk id="117" creationId="{93314E55-4479-4BD5-846D-814A1F8909C2}"/>
          </ac:spMkLst>
        </pc:spChg>
        <pc:spChg chg="add del mod topLvl">
          <ac:chgData name="Hyeran Jeon" userId="4d966769-e084-417b-8383-7e51fb13f27c" providerId="ADAL" clId="{AD93ECC0-1580-4C1E-805C-A6D0EF4E6734}" dt="2019-04-10T22:18:06.001" v="2008" actId="478"/>
          <ac:spMkLst>
            <pc:docMk/>
            <pc:sldMk cId="390245541" sldId="837"/>
            <ac:spMk id="118" creationId="{BC65DB8A-777A-429E-A8E8-45CC125F07FE}"/>
          </ac:spMkLst>
        </pc:spChg>
        <pc:spChg chg="add del mod topLvl">
          <ac:chgData name="Hyeran Jeon" userId="4d966769-e084-417b-8383-7e51fb13f27c" providerId="ADAL" clId="{AD93ECC0-1580-4C1E-805C-A6D0EF4E6734}" dt="2019-04-10T22:18:06.001" v="2008" actId="478"/>
          <ac:spMkLst>
            <pc:docMk/>
            <pc:sldMk cId="390245541" sldId="837"/>
            <ac:spMk id="119" creationId="{C50B55DE-ED2F-46CF-B3B3-EC9AE581432E}"/>
          </ac:spMkLst>
        </pc:spChg>
        <pc:spChg chg="add del mod topLvl">
          <ac:chgData name="Hyeran Jeon" userId="4d966769-e084-417b-8383-7e51fb13f27c" providerId="ADAL" clId="{AD93ECC0-1580-4C1E-805C-A6D0EF4E6734}" dt="2019-04-10T22:18:06.001" v="2008" actId="478"/>
          <ac:spMkLst>
            <pc:docMk/>
            <pc:sldMk cId="390245541" sldId="837"/>
            <ac:spMk id="120" creationId="{4791E19B-9169-4835-9D00-19BC42D129A3}"/>
          </ac:spMkLst>
        </pc:spChg>
        <pc:grpChg chg="add mod">
          <ac:chgData name="Hyeran Jeon" userId="4d966769-e084-417b-8383-7e51fb13f27c" providerId="ADAL" clId="{AD93ECC0-1580-4C1E-805C-A6D0EF4E6734}" dt="2019-04-10T22:20:53.871" v="2104" actId="1036"/>
          <ac:grpSpMkLst>
            <pc:docMk/>
            <pc:sldMk cId="390245541" sldId="837"/>
            <ac:grpSpMk id="5" creationId="{5E7C0D7A-A50C-44A5-B367-36D44308335E}"/>
          </ac:grpSpMkLst>
        </pc:grpChg>
        <pc:grpChg chg="add del mod">
          <ac:chgData name="Hyeran Jeon" userId="4d966769-e084-417b-8383-7e51fb13f27c" providerId="ADAL" clId="{AD93ECC0-1580-4C1E-805C-A6D0EF4E6734}" dt="2019-04-10T22:20:23.122" v="2079" actId="165"/>
          <ac:grpSpMkLst>
            <pc:docMk/>
            <pc:sldMk cId="390245541" sldId="837"/>
            <ac:grpSpMk id="6" creationId="{89CFACCD-A94B-4BB9-929D-28204232CB93}"/>
          </ac:grpSpMkLst>
        </pc:grpChg>
        <pc:grpChg chg="del mod">
          <ac:chgData name="Hyeran Jeon" userId="4d966769-e084-417b-8383-7e51fb13f27c" providerId="ADAL" clId="{AD93ECC0-1580-4C1E-805C-A6D0EF4E6734}" dt="2019-04-10T22:17:13.531" v="2001" actId="165"/>
          <ac:grpSpMkLst>
            <pc:docMk/>
            <pc:sldMk cId="390245541" sldId="837"/>
            <ac:grpSpMk id="125" creationId="{DE749394-D3D4-43C0-A9B2-03977939AF44}"/>
          </ac:grpSpMkLst>
        </pc:grpChg>
        <pc:picChg chg="mod topLvl">
          <ac:chgData name="Hyeran Jeon" userId="4d966769-e084-417b-8383-7e51fb13f27c" providerId="ADAL" clId="{AD93ECC0-1580-4C1E-805C-A6D0EF4E6734}" dt="2019-04-10T22:17:23.613" v="2002" actId="164"/>
          <ac:picMkLst>
            <pc:docMk/>
            <pc:sldMk cId="390245541" sldId="837"/>
            <ac:picMk id="95" creationId="{DD8324AE-075D-4148-B115-EF510542FD69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96" creationId="{AE5A56A9-CA62-4DFF-9833-5FA87FA3D94E}"/>
          </ac:picMkLst>
        </pc:picChg>
        <pc:picChg chg="mod topLvl">
          <ac:chgData name="Hyeran Jeon" userId="4d966769-e084-417b-8383-7e51fb13f27c" providerId="ADAL" clId="{AD93ECC0-1580-4C1E-805C-A6D0EF4E6734}" dt="2019-04-10T22:17:23.613" v="2002" actId="164"/>
          <ac:picMkLst>
            <pc:docMk/>
            <pc:sldMk cId="390245541" sldId="837"/>
            <ac:picMk id="97" creationId="{4D509C1B-8C17-42E8-BD5C-0C0A9EE39869}"/>
          </ac:picMkLst>
        </pc:picChg>
        <pc:picChg chg="del mod topLvl">
          <ac:chgData name="Hyeran Jeon" userId="4d966769-e084-417b-8383-7e51fb13f27c" providerId="ADAL" clId="{AD93ECC0-1580-4C1E-805C-A6D0EF4E6734}" dt="2019-04-10T22:18:54.149" v="2043" actId="478"/>
          <ac:picMkLst>
            <pc:docMk/>
            <pc:sldMk cId="390245541" sldId="837"/>
            <ac:picMk id="98" creationId="{D3C3D32F-13F1-452B-BD28-ABC38B488594}"/>
          </ac:picMkLst>
        </pc:picChg>
        <pc:picChg chg="del mod topLvl">
          <ac:chgData name="Hyeran Jeon" userId="4d966769-e084-417b-8383-7e51fb13f27c" providerId="ADAL" clId="{AD93ECC0-1580-4C1E-805C-A6D0EF4E6734}" dt="2019-04-10T22:18:54.149" v="2043" actId="478"/>
          <ac:picMkLst>
            <pc:docMk/>
            <pc:sldMk cId="390245541" sldId="837"/>
            <ac:picMk id="99" creationId="{3B33B2D2-2D42-4E8F-8608-DB03D72AA11F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103" creationId="{F50F9DAA-BBD5-4E18-B887-BA948FD5AFD7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104" creationId="{5128675A-192C-4A88-B211-5BDB8E9FBFBE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105" creationId="{044CE334-7BB9-4B32-B844-EC0644654F2B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106" creationId="{AA8A4B4F-EE99-4836-9D55-A20465289540}"/>
          </ac:picMkLst>
        </pc:picChg>
        <pc:picChg chg="mod topLvl">
          <ac:chgData name="Hyeran Jeon" userId="4d966769-e084-417b-8383-7e51fb13f27c" providerId="ADAL" clId="{AD93ECC0-1580-4C1E-805C-A6D0EF4E6734}" dt="2019-04-10T22:20:53.871" v="2104" actId="1036"/>
          <ac:picMkLst>
            <pc:docMk/>
            <pc:sldMk cId="390245541" sldId="837"/>
            <ac:picMk id="107" creationId="{0BD5515A-1BA6-465D-80B3-1BDECA4A4A50}"/>
          </ac:picMkLst>
        </pc:picChg>
        <pc:picChg chg="mod topLvl">
          <ac:chgData name="Hyeran Jeon" userId="4d966769-e084-417b-8383-7e51fb13f27c" providerId="ADAL" clId="{AD93ECC0-1580-4C1E-805C-A6D0EF4E6734}" dt="2019-04-10T22:17:23.613" v="2002" actId="164"/>
          <ac:picMkLst>
            <pc:docMk/>
            <pc:sldMk cId="390245541" sldId="837"/>
            <ac:picMk id="110" creationId="{0ED6A103-935B-4C15-9644-3032D5F09AD0}"/>
          </ac:picMkLst>
        </pc:picChg>
        <pc:picChg chg="mod topLvl">
          <ac:chgData name="Hyeran Jeon" userId="4d966769-e084-417b-8383-7e51fb13f27c" providerId="ADAL" clId="{AD93ECC0-1580-4C1E-805C-A6D0EF4E6734}" dt="2019-04-10T22:17:23.613" v="2002" actId="164"/>
          <ac:picMkLst>
            <pc:docMk/>
            <pc:sldMk cId="390245541" sldId="837"/>
            <ac:picMk id="111" creationId="{AAD2AFF5-11E1-452A-8B76-2314AD54AF44}"/>
          </ac:picMkLst>
        </pc:picChg>
        <pc:cxnChg chg="mod topLvl">
          <ac:chgData name="Hyeran Jeon" userId="4d966769-e084-417b-8383-7e51fb13f27c" providerId="ADAL" clId="{AD93ECC0-1580-4C1E-805C-A6D0EF4E6734}" dt="2019-04-10T22:20:53.871" v="2104" actId="1036"/>
          <ac:cxnSpMkLst>
            <pc:docMk/>
            <pc:sldMk cId="390245541" sldId="837"/>
            <ac:cxnSpMk id="102" creationId="{8952ECBE-9D17-4110-8646-FD3BC052A6AC}"/>
          </ac:cxnSpMkLst>
        </pc:cxnChg>
        <pc:cxnChg chg="add del mod topLvl">
          <ac:chgData name="Hyeran Jeon" userId="4d966769-e084-417b-8383-7e51fb13f27c" providerId="ADAL" clId="{AD93ECC0-1580-4C1E-805C-A6D0EF4E6734}" dt="2019-04-10T22:18:06.001" v="2008" actId="478"/>
          <ac:cxnSpMkLst>
            <pc:docMk/>
            <pc:sldMk cId="390245541" sldId="837"/>
            <ac:cxnSpMk id="109" creationId="{145AB4EF-BDDA-4F24-A6F7-9842ED36B705}"/>
          </ac:cxnSpMkLst>
        </pc:cxnChg>
        <pc:cxnChg chg="add del mod topLvl">
          <ac:chgData name="Hyeran Jeon" userId="4d966769-e084-417b-8383-7e51fb13f27c" providerId="ADAL" clId="{AD93ECC0-1580-4C1E-805C-A6D0EF4E6734}" dt="2019-04-10T22:18:06.001" v="2008" actId="478"/>
          <ac:cxnSpMkLst>
            <pc:docMk/>
            <pc:sldMk cId="390245541" sldId="837"/>
            <ac:cxnSpMk id="112" creationId="{40B4F423-A2F7-48BC-83D0-A91504D1E110}"/>
          </ac:cxnSpMkLst>
        </pc:cxnChg>
        <pc:cxnChg chg="add del mod topLvl">
          <ac:chgData name="Hyeran Jeon" userId="4d966769-e084-417b-8383-7e51fb13f27c" providerId="ADAL" clId="{AD93ECC0-1580-4C1E-805C-A6D0EF4E6734}" dt="2019-04-10T22:18:06.001" v="2008" actId="478"/>
          <ac:cxnSpMkLst>
            <pc:docMk/>
            <pc:sldMk cId="390245541" sldId="837"/>
            <ac:cxnSpMk id="114" creationId="{77861166-0109-435B-AC18-41D6A03761C1}"/>
          </ac:cxnSpMkLst>
        </pc:cxnChg>
        <pc:cxnChg chg="add del mod topLvl">
          <ac:chgData name="Hyeran Jeon" userId="4d966769-e084-417b-8383-7e51fb13f27c" providerId="ADAL" clId="{AD93ECC0-1580-4C1E-805C-A6D0EF4E6734}" dt="2019-04-10T22:18:06.001" v="2008" actId="478"/>
          <ac:cxnSpMkLst>
            <pc:docMk/>
            <pc:sldMk cId="390245541" sldId="837"/>
            <ac:cxnSpMk id="115" creationId="{AD29A71C-3AE8-427F-B5FB-1DDC8F2A6A4D}"/>
          </ac:cxnSpMkLst>
        </pc:cxnChg>
        <pc:cxnChg chg="add del mod topLvl">
          <ac:chgData name="Hyeran Jeon" userId="4d966769-e084-417b-8383-7e51fb13f27c" providerId="ADAL" clId="{AD93ECC0-1580-4C1E-805C-A6D0EF4E6734}" dt="2019-04-10T22:18:57.602" v="2044" actId="478"/>
          <ac:cxnSpMkLst>
            <pc:docMk/>
            <pc:sldMk cId="390245541" sldId="837"/>
            <ac:cxnSpMk id="121" creationId="{1640144D-6FF7-474D-8117-2BD02EF9B9A7}"/>
          </ac:cxnSpMkLst>
        </pc:cxnChg>
        <pc:cxnChg chg="del mod topLvl">
          <ac:chgData name="Hyeran Jeon" userId="4d966769-e084-417b-8383-7e51fb13f27c" providerId="ADAL" clId="{AD93ECC0-1580-4C1E-805C-A6D0EF4E6734}" dt="2019-04-10T22:18:57.602" v="2044" actId="478"/>
          <ac:cxnSpMkLst>
            <pc:docMk/>
            <pc:sldMk cId="390245541" sldId="837"/>
            <ac:cxnSpMk id="122" creationId="{2E5122D8-A06B-47B2-8791-D561CB27ABEA}"/>
          </ac:cxnSpMkLst>
        </pc:cxnChg>
        <pc:cxnChg chg="del mod topLvl">
          <ac:chgData name="Hyeran Jeon" userId="4d966769-e084-417b-8383-7e51fb13f27c" providerId="ADAL" clId="{AD93ECC0-1580-4C1E-805C-A6D0EF4E6734}" dt="2019-04-10T22:18:57.602" v="2044" actId="478"/>
          <ac:cxnSpMkLst>
            <pc:docMk/>
            <pc:sldMk cId="390245541" sldId="837"/>
            <ac:cxnSpMk id="123" creationId="{169CB738-FCCD-4F0A-A045-1DC551347932}"/>
          </ac:cxnSpMkLst>
        </pc:cxnChg>
        <pc:cxnChg chg="del mod topLvl">
          <ac:chgData name="Hyeran Jeon" userId="4d966769-e084-417b-8383-7e51fb13f27c" providerId="ADAL" clId="{AD93ECC0-1580-4C1E-805C-A6D0EF4E6734}" dt="2019-04-10T22:18:57.602" v="2044" actId="478"/>
          <ac:cxnSpMkLst>
            <pc:docMk/>
            <pc:sldMk cId="390245541" sldId="837"/>
            <ac:cxnSpMk id="124" creationId="{12972B45-767F-446F-9618-4B82A51B197F}"/>
          </ac:cxnSpMkLst>
        </pc:cxnChg>
      </pc:sldChg>
      <pc:sldChg chg="modSp modAnim">
        <pc:chgData name="Hyeran Jeon" userId="4d966769-e084-417b-8383-7e51fb13f27c" providerId="ADAL" clId="{AD93ECC0-1580-4C1E-805C-A6D0EF4E6734}" dt="2019-04-10T22:39:10.299" v="2350" actId="20577"/>
        <pc:sldMkLst>
          <pc:docMk/>
          <pc:sldMk cId="1998198197" sldId="838"/>
        </pc:sldMkLst>
        <pc:spChg chg="mod">
          <ac:chgData name="Hyeran Jeon" userId="4d966769-e084-417b-8383-7e51fb13f27c" providerId="ADAL" clId="{AD93ECC0-1580-4C1E-805C-A6D0EF4E6734}" dt="2019-04-10T22:39:10.299" v="2350" actId="20577"/>
          <ac:spMkLst>
            <pc:docMk/>
            <pc:sldMk cId="1998198197" sldId="838"/>
            <ac:spMk id="3" creationId="{40C4F095-C941-4766-A13A-92C19EAD3713}"/>
          </ac:spMkLst>
        </pc:spChg>
      </pc:sldChg>
      <pc:sldChg chg="modSp add modAnim">
        <pc:chgData name="Hyeran Jeon" userId="4d966769-e084-417b-8383-7e51fb13f27c" providerId="ADAL" clId="{AD93ECC0-1580-4C1E-805C-A6D0EF4E6734}" dt="2019-04-10T22:25:05.496" v="2175"/>
        <pc:sldMkLst>
          <pc:docMk/>
          <pc:sldMk cId="1631481684" sldId="840"/>
        </pc:sldMkLst>
        <pc:spChg chg="mod">
          <ac:chgData name="Hyeran Jeon" userId="4d966769-e084-417b-8383-7e51fb13f27c" providerId="ADAL" clId="{AD93ECC0-1580-4C1E-805C-A6D0EF4E6734}" dt="2019-04-10T21:54:47.502" v="1424" actId="20577"/>
          <ac:spMkLst>
            <pc:docMk/>
            <pc:sldMk cId="1631481684" sldId="840"/>
            <ac:spMk id="3" creationId="{A18F5513-1A21-4AC3-AE6A-2CE9AB93848E}"/>
          </ac:spMkLst>
        </pc:spChg>
        <pc:spChg chg="mod">
          <ac:chgData name="Hyeran Jeon" userId="4d966769-e084-417b-8383-7e51fb13f27c" providerId="ADAL" clId="{AD93ECC0-1580-4C1E-805C-A6D0EF4E6734}" dt="2019-04-10T22:24:56.247" v="2174"/>
          <ac:spMkLst>
            <pc:docMk/>
            <pc:sldMk cId="1631481684" sldId="840"/>
            <ac:spMk id="7" creationId="{C2B607B3-E788-42CE-97C3-E445C70D3E81}"/>
          </ac:spMkLst>
        </pc:spChg>
      </pc:sldChg>
      <pc:sldChg chg="modSp add">
        <pc:chgData name="Hyeran Jeon" userId="4d966769-e084-417b-8383-7e51fb13f27c" providerId="ADAL" clId="{AD93ECC0-1580-4C1E-805C-A6D0EF4E6734}" dt="2019-04-10T20:49:43.069" v="1298" actId="20577"/>
        <pc:sldMkLst>
          <pc:docMk/>
          <pc:sldMk cId="2855388783" sldId="841"/>
        </pc:sldMkLst>
        <pc:spChg chg="mod">
          <ac:chgData name="Hyeran Jeon" userId="4d966769-e084-417b-8383-7e51fb13f27c" providerId="ADAL" clId="{AD93ECC0-1580-4C1E-805C-A6D0EF4E6734}" dt="2019-04-10T20:49:43.069" v="1298" actId="20577"/>
          <ac:spMkLst>
            <pc:docMk/>
            <pc:sldMk cId="2855388783" sldId="841"/>
            <ac:spMk id="3" creationId="{11580F36-2F43-4A97-9760-CF6BE883A946}"/>
          </ac:spMkLst>
        </pc:spChg>
      </pc:sldChg>
      <pc:sldChg chg="addSp delSp modSp add">
        <pc:chgData name="Hyeran Jeon" userId="4d966769-e084-417b-8383-7e51fb13f27c" providerId="ADAL" clId="{AD93ECC0-1580-4C1E-805C-A6D0EF4E6734}" dt="2019-04-10T23:00:51.620" v="2481" actId="1076"/>
        <pc:sldMkLst>
          <pc:docMk/>
          <pc:sldMk cId="1163778032" sldId="842"/>
        </pc:sldMkLst>
        <pc:spChg chg="add del mod">
          <ac:chgData name="Hyeran Jeon" userId="4d966769-e084-417b-8383-7e51fb13f27c" providerId="ADAL" clId="{AD93ECC0-1580-4C1E-805C-A6D0EF4E6734}" dt="2019-04-10T22:58:22.978" v="2467" actId="478"/>
          <ac:spMkLst>
            <pc:docMk/>
            <pc:sldMk cId="1163778032" sldId="842"/>
            <ac:spMk id="5" creationId="{E6FFCE6F-5DFE-4D7F-AEE6-F2AA715BBA6D}"/>
          </ac:spMkLst>
        </pc:spChg>
        <pc:picChg chg="add mod modCrop">
          <ac:chgData name="Hyeran Jeon" userId="4d966769-e084-417b-8383-7e51fb13f27c" providerId="ADAL" clId="{AD93ECC0-1580-4C1E-805C-A6D0EF4E6734}" dt="2019-04-10T22:58:50.667" v="2474" actId="1076"/>
          <ac:picMkLst>
            <pc:docMk/>
            <pc:sldMk cId="1163778032" sldId="842"/>
            <ac:picMk id="1026" creationId="{8A1081BB-8727-470E-8F4A-745B6B0D0052}"/>
          </ac:picMkLst>
        </pc:picChg>
        <pc:picChg chg="add mod modCrop">
          <ac:chgData name="Hyeran Jeon" userId="4d966769-e084-417b-8383-7e51fb13f27c" providerId="ADAL" clId="{AD93ECC0-1580-4C1E-805C-A6D0EF4E6734}" dt="2019-04-10T23:00:51.620" v="2481" actId="1076"/>
          <ac:picMkLst>
            <pc:docMk/>
            <pc:sldMk cId="1163778032" sldId="842"/>
            <ac:picMk id="1028" creationId="{C7DCFC2F-73BA-445C-AFF0-55CBF14B41CB}"/>
          </ac:picMkLst>
        </pc:picChg>
      </pc:sldChg>
    </pc:docChg>
  </pc:docChgLst>
  <pc:docChgLst>
    <pc:chgData name="Hyeran Jeon" userId="4d966769-e084-417b-8383-7e51fb13f27c" providerId="ADAL" clId="{D0100EAF-8545-4608-870C-EED6056D983A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hyeran_jeon_sjsu_edu/Documents/Research_SJSU/2018_Tango/DNNFramework_profile/comp_with_dnnframewor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hyeran_jeon_sjsu_edu/Documents/Research_SJSU/2018_Tango/DNNFramework_profile/comp_with_dnnframewor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yeran\OneDrive%20-%20sjsu.edu\Research_SJSU\2018_Tango\Student_data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5673665791777"/>
          <c:y val="5.7060367454068242E-2"/>
          <c:w val="0.58647594050743657"/>
          <c:h val="0.809760134149897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AlexNet_exetime!$J$37</c:f>
              <c:strCache>
                <c:ptCount val="1"/>
                <c:pt idx="0">
                  <c:v>Caffe AlexNet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AlexNet_exetime!$K$36:$L$36</c:f>
              <c:strCache>
                <c:ptCount val="2"/>
                <c:pt idx="0">
                  <c:v>Kernel Execution</c:v>
                </c:pt>
                <c:pt idx="1">
                  <c:v>End-to-End Execution</c:v>
                </c:pt>
              </c:strCache>
            </c:strRef>
          </c:cat>
          <c:val>
            <c:numRef>
              <c:f>AlexNet_exetime!$K$37:$L$37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0-45FD-8851-5AC5A41D7FF8}"/>
            </c:ext>
          </c:extLst>
        </c:ser>
        <c:ser>
          <c:idx val="1"/>
          <c:order val="1"/>
          <c:tx>
            <c:strRef>
              <c:f>AlexNet_exetime!$J$38</c:f>
              <c:strCache>
                <c:ptCount val="1"/>
                <c:pt idx="0">
                  <c:v>Tango AlexNet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AlexNet_exetime!$K$36:$L$36</c:f>
              <c:strCache>
                <c:ptCount val="2"/>
                <c:pt idx="0">
                  <c:v>Kernel Execution</c:v>
                </c:pt>
                <c:pt idx="1">
                  <c:v>End-to-End Execution</c:v>
                </c:pt>
              </c:strCache>
            </c:strRef>
          </c:cat>
          <c:val>
            <c:numRef>
              <c:f>AlexNet_exetime!$K$38:$L$38</c:f>
              <c:numCache>
                <c:formatCode>General</c:formatCode>
                <c:ptCount val="2"/>
                <c:pt idx="0">
                  <c:v>1.6342172810682658</c:v>
                </c:pt>
                <c:pt idx="1">
                  <c:v>0.4636181231979366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0-45FD-8851-5AC5A41D7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481985208"/>
        <c:axId val="481986192"/>
      </c:barChart>
      <c:catAx>
        <c:axId val="481985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86192"/>
        <c:crosses val="autoZero"/>
        <c:auto val="1"/>
        <c:lblAlgn val="ctr"/>
        <c:lblOffset val="100"/>
        <c:noMultiLvlLbl val="0"/>
      </c:catAx>
      <c:valAx>
        <c:axId val="48198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Relative Execution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85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438823272090991"/>
          <c:y val="8.5631743948673067E-2"/>
          <c:w val="0.25616732283464566"/>
          <c:h val="0.18984762321376494"/>
        </c:manualLayout>
      </c:layout>
      <c:overlay val="0"/>
      <c:spPr>
        <a:solidFill>
          <a:schemeClr val="bg1"/>
        </a:solidFill>
        <a:ln>
          <a:solidFill>
            <a:schemeClr val="bg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2"/>
          <c:order val="0"/>
          <c:tx>
            <c:strRef>
              <c:f>CifarNet_stallbreakdown!$P$4</c:f>
              <c:strCache>
                <c:ptCount val="1"/>
                <c:pt idx="0">
                  <c:v>exec_dep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CifarNet_stallbreakdown!$Q$4:$V$4</c:f>
              <c:numCache>
                <c:formatCode>General</c:formatCode>
                <c:ptCount val="6"/>
                <c:pt idx="0">
                  <c:v>7.1322999999999999</c:v>
                </c:pt>
                <c:pt idx="1">
                  <c:v>0.34039999999999998</c:v>
                </c:pt>
                <c:pt idx="2">
                  <c:v>1.5597999999999999</c:v>
                </c:pt>
                <c:pt idx="3">
                  <c:v>103.66</c:v>
                </c:pt>
                <c:pt idx="4">
                  <c:v>122.81</c:v>
                </c:pt>
                <c:pt idx="5">
                  <c:v>32.24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23-4858-B71C-50E17266FFD0}"/>
            </c:ext>
          </c:extLst>
        </c:ser>
        <c:ser>
          <c:idx val="8"/>
          <c:order val="1"/>
          <c:tx>
            <c:strRef>
              <c:f>CifarNet_stallbreakdown!$P$5</c:f>
              <c:strCache>
                <c:ptCount val="1"/>
                <c:pt idx="0">
                  <c:v>mem_dep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CifarNet_stallbreakdown!$Q$5:$V$5</c:f>
              <c:numCache>
                <c:formatCode>General</c:formatCode>
                <c:ptCount val="6"/>
                <c:pt idx="0">
                  <c:v>1.2806000000000002</c:v>
                </c:pt>
                <c:pt idx="1">
                  <c:v>0.29189999999999999</c:v>
                </c:pt>
                <c:pt idx="2">
                  <c:v>1.1400000000000001</c:v>
                </c:pt>
                <c:pt idx="3">
                  <c:v>25.9</c:v>
                </c:pt>
                <c:pt idx="4">
                  <c:v>74.5</c:v>
                </c:pt>
                <c:pt idx="5">
                  <c:v>10.23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23-4858-B71C-50E17266FFD0}"/>
            </c:ext>
          </c:extLst>
        </c:ser>
        <c:ser>
          <c:idx val="3"/>
          <c:order val="2"/>
          <c:tx>
            <c:strRef>
              <c:f>CifarNet_stallbreakdown!$P$11</c:f>
              <c:strCache>
                <c:ptCount val="1"/>
                <c:pt idx="0">
                  <c:v>mem_throt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CifarNet_stallbreakdown!$Q$11:$V$11</c:f>
              <c:numCache>
                <c:formatCode>General</c:formatCode>
                <c:ptCount val="6"/>
                <c:pt idx="0">
                  <c:v>1.7027999999999999</c:v>
                </c:pt>
                <c:pt idx="1">
                  <c:v>3.49E-2</c:v>
                </c:pt>
                <c:pt idx="2">
                  <c:v>0.10639999999999999</c:v>
                </c:pt>
                <c:pt idx="3">
                  <c:v>90.34</c:v>
                </c:pt>
                <c:pt idx="4">
                  <c:v>58.66</c:v>
                </c:pt>
                <c:pt idx="5">
                  <c:v>147.98000000000002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23-4858-B71C-50E17266FFD0}"/>
            </c:ext>
          </c:extLst>
        </c:ser>
        <c:ser>
          <c:idx val="4"/>
          <c:order val="3"/>
          <c:tx>
            <c:strRef>
              <c:f>CifarNet_stallbreakdown!$P$10</c:f>
              <c:strCache>
                <c:ptCount val="1"/>
                <c:pt idx="0">
                  <c:v>const_mem_dep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CifarNet_stallbreakdown!$Q$10:$V$10</c:f>
              <c:numCache>
                <c:formatCode>General</c:formatCode>
                <c:ptCount val="6"/>
                <c:pt idx="0">
                  <c:v>2.6930999999999994</c:v>
                </c:pt>
                <c:pt idx="1">
                  <c:v>8.2699999999999996E-2</c:v>
                </c:pt>
                <c:pt idx="2">
                  <c:v>1.4617</c:v>
                </c:pt>
                <c:pt idx="3">
                  <c:v>0.02</c:v>
                </c:pt>
                <c:pt idx="4">
                  <c:v>2.14</c:v>
                </c:pt>
                <c:pt idx="5">
                  <c:v>3.48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023-4858-B71C-50E17266FFD0}"/>
            </c:ext>
          </c:extLst>
        </c:ser>
        <c:ser>
          <c:idx val="1"/>
          <c:order val="4"/>
          <c:tx>
            <c:strRef>
              <c:f>CifarNet_stallbreakdown!$P$3</c:f>
              <c:strCache>
                <c:ptCount val="1"/>
                <c:pt idx="0">
                  <c:v>inst_fetch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CifarNet_stallbreakdown!$Q$3:$V$3</c:f>
              <c:numCache>
                <c:formatCode>General</c:formatCode>
                <c:ptCount val="6"/>
                <c:pt idx="0">
                  <c:v>6.2896999999999998</c:v>
                </c:pt>
                <c:pt idx="1">
                  <c:v>0.1736</c:v>
                </c:pt>
                <c:pt idx="2">
                  <c:v>0.71229999999999993</c:v>
                </c:pt>
                <c:pt idx="3">
                  <c:v>12.83</c:v>
                </c:pt>
                <c:pt idx="4">
                  <c:v>16.79</c:v>
                </c:pt>
                <c:pt idx="5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23-4858-B71C-50E17266FFD0}"/>
            </c:ext>
          </c:extLst>
        </c:ser>
        <c:ser>
          <c:idx val="0"/>
          <c:order val="5"/>
          <c:tx>
            <c:strRef>
              <c:f>CifarNet_stallbreakdown!$P$9</c:f>
              <c:strCache>
                <c:ptCount val="1"/>
                <c:pt idx="0">
                  <c:v>pipe_busy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CifarNet_stallbreakdown!$Q$9:$V$9</c:f>
              <c:numCache>
                <c:formatCode>General</c:formatCode>
                <c:ptCount val="6"/>
                <c:pt idx="0">
                  <c:v>1.6025</c:v>
                </c:pt>
                <c:pt idx="1">
                  <c:v>4.4900000000000002E-2</c:v>
                </c:pt>
                <c:pt idx="2">
                  <c:v>0.2631</c:v>
                </c:pt>
                <c:pt idx="3">
                  <c:v>26.46</c:v>
                </c:pt>
                <c:pt idx="4">
                  <c:v>6.03</c:v>
                </c:pt>
                <c:pt idx="5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23-4858-B71C-50E17266FFD0}"/>
            </c:ext>
          </c:extLst>
        </c:ser>
        <c:ser>
          <c:idx val="5"/>
          <c:order val="6"/>
          <c:tx>
            <c:strRef>
              <c:f>CifarNet_stallbreakdown!$P$12</c:f>
              <c:strCache>
                <c:ptCount val="1"/>
                <c:pt idx="0">
                  <c:v>not_selected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CifarNet_stallbreakdown!$Q$12:$V$12</c:f>
              <c:numCache>
                <c:formatCode>General</c:formatCode>
                <c:ptCount val="6"/>
                <c:pt idx="0">
                  <c:v>1.1707000000000001</c:v>
                </c:pt>
                <c:pt idx="1">
                  <c:v>2.5700000000000001E-2</c:v>
                </c:pt>
                <c:pt idx="2">
                  <c:v>0.2084</c:v>
                </c:pt>
                <c:pt idx="3">
                  <c:v>39.419999999999995</c:v>
                </c:pt>
                <c:pt idx="4">
                  <c:v>10.91</c:v>
                </c:pt>
                <c:pt idx="5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23-4858-B71C-50E17266FFD0}"/>
            </c:ext>
          </c:extLst>
        </c:ser>
        <c:ser>
          <c:idx val="6"/>
          <c:order val="7"/>
          <c:tx>
            <c:strRef>
              <c:f>CifarNet_stallbreakdown!$P$7</c:f>
              <c:strCache>
                <c:ptCount val="1"/>
                <c:pt idx="0">
                  <c:v>sync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CifarNet_stallbreakdown!$Q$7:$V$7</c:f>
              <c:numCache>
                <c:formatCode>General</c:formatCode>
                <c:ptCount val="6"/>
                <c:pt idx="0">
                  <c:v>1.2284000000000002</c:v>
                </c:pt>
                <c:pt idx="1">
                  <c:v>0</c:v>
                </c:pt>
                <c:pt idx="2">
                  <c:v>0.66870000000000007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023-4858-B71C-50E17266FFD0}"/>
            </c:ext>
          </c:extLst>
        </c:ser>
        <c:ser>
          <c:idx val="7"/>
          <c:order val="8"/>
          <c:tx>
            <c:strRef>
              <c:f>CifarNet_stallbreakdown!$P$6</c:f>
              <c:strCache>
                <c:ptCount val="1"/>
                <c:pt idx="0">
                  <c:v>texture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CifarNet_stallbreakdown!$Q$6:$V$6</c:f>
              <c:numCache>
                <c:formatCode>General</c:formatCode>
                <c:ptCount val="6"/>
                <c:pt idx="0">
                  <c:v>0.8116000000000001</c:v>
                </c:pt>
                <c:pt idx="1">
                  <c:v>0</c:v>
                </c:pt>
                <c:pt idx="2">
                  <c:v>0.1026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023-4858-B71C-50E17266FFD0}"/>
            </c:ext>
          </c:extLst>
        </c:ser>
        <c:ser>
          <c:idx val="9"/>
          <c:order val="9"/>
          <c:tx>
            <c:strRef>
              <c:f>CifarNet_stallbreakdown!$P$8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CifarNet_stallbreakdown!$Q$1:$V$2</c:f>
              <c:multiLvlStrCache>
                <c:ptCount val="6"/>
                <c:lvl>
                  <c:pt idx="0">
                    <c:v>Conv</c:v>
                  </c:pt>
                  <c:pt idx="1">
                    <c:v>Pooling</c:v>
                  </c:pt>
                  <c:pt idx="2">
                    <c:v>FC</c:v>
                  </c:pt>
                  <c:pt idx="3">
                    <c:v>Conv</c:v>
                  </c:pt>
                  <c:pt idx="4">
                    <c:v>Pooling</c:v>
                  </c:pt>
                  <c:pt idx="5">
                    <c:v>FC</c:v>
                  </c:pt>
                </c:lvl>
                <c:lvl>
                  <c:pt idx="0">
                    <c:v>Caffe</c:v>
                  </c:pt>
                  <c:pt idx="3">
                    <c:v>Tango</c:v>
                  </c:pt>
                </c:lvl>
              </c:multiLvlStrCache>
            </c:multiLvlStrRef>
          </c:cat>
          <c:val>
            <c:numRef>
              <c:f>CifarNet_stallbreakdown!$Q$8:$V$8</c:f>
              <c:numCache>
                <c:formatCode>General</c:formatCode>
                <c:ptCount val="6"/>
                <c:pt idx="0">
                  <c:v>1.0481</c:v>
                </c:pt>
                <c:pt idx="1">
                  <c:v>5.8999999999999999E-3</c:v>
                </c:pt>
                <c:pt idx="2">
                  <c:v>9.1399999999999995E-2</c:v>
                </c:pt>
                <c:pt idx="3">
                  <c:v>1.35</c:v>
                </c:pt>
                <c:pt idx="4">
                  <c:v>8.16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23-4858-B71C-50E17266F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795968536"/>
        <c:axId val="796026328"/>
      </c:barChart>
      <c:catAx>
        <c:axId val="79596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026328"/>
        <c:crosses val="autoZero"/>
        <c:auto val="1"/>
        <c:lblAlgn val="ctr"/>
        <c:lblOffset val="100"/>
        <c:noMultiLvlLbl val="0"/>
      </c:catAx>
      <c:valAx>
        <c:axId val="796026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Stall Cycle Breakdown per Layer Type (CifarNet)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968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977207777979794"/>
          <c:y val="5.1597039953339169E-2"/>
          <c:w val="0.60086096697948277"/>
          <c:h val="0.741357043288249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Power!$K$3</c:f>
              <c:strCache>
                <c:ptCount val="1"/>
                <c:pt idx="0">
                  <c:v>TX1</c:v>
                </c:pt>
              </c:strCache>
            </c:strRef>
          </c:tx>
          <c:spPr>
            <a:solidFill>
              <a:srgbClr val="FFC000"/>
            </a:solidFill>
            <a:ln w="25400">
              <a:noFill/>
            </a:ln>
          </c:spPr>
          <c:invertIfNegative val="0"/>
          <c:cat>
            <c:strRef>
              <c:f>Power!$L$2:$M$2</c:f>
              <c:strCache>
                <c:ptCount val="2"/>
                <c:pt idx="0">
                  <c:v>CifarNet</c:v>
                </c:pt>
                <c:pt idx="1">
                  <c:v>SqueezeNet</c:v>
                </c:pt>
              </c:strCache>
            </c:strRef>
          </c:cat>
          <c:val>
            <c:numRef>
              <c:f>Power!$L$3:$M$3</c:f>
              <c:numCache>
                <c:formatCode>General</c:formatCode>
                <c:ptCount val="2"/>
                <c:pt idx="0">
                  <c:v>1.348637032864862</c:v>
                </c:pt>
                <c:pt idx="1">
                  <c:v>1.7430080943399782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A8-4027-B16F-D491EB22C44E}"/>
            </c:ext>
          </c:extLst>
        </c:ser>
        <c:ser>
          <c:idx val="1"/>
          <c:order val="1"/>
          <c:tx>
            <c:strRef>
              <c:f>Power!$K$4</c:f>
              <c:strCache>
                <c:ptCount val="1"/>
                <c:pt idx="0">
                  <c:v>PynQ</c:v>
                </c:pt>
              </c:strCache>
            </c:strRef>
          </c:tx>
          <c:spPr>
            <a:solidFill>
              <a:srgbClr val="70AD47"/>
            </a:solidFill>
            <a:ln w="25400">
              <a:noFill/>
            </a:ln>
          </c:spPr>
          <c:invertIfNegative val="0"/>
          <c:cat>
            <c:strRef>
              <c:f>Power!$L$2:$M$2</c:f>
              <c:strCache>
                <c:ptCount val="2"/>
                <c:pt idx="0">
                  <c:v>CifarNet</c:v>
                </c:pt>
                <c:pt idx="1">
                  <c:v>SqueezeNet</c:v>
                </c:pt>
              </c:strCache>
            </c:strRef>
          </c:cat>
          <c:val>
            <c:numRef>
              <c:f>Power!$L$4:$M$4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A8-4027-B16F-D491EB22C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929898352"/>
        <c:axId val="1"/>
      </c:barChart>
      <c:catAx>
        <c:axId val="92989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Energy Consumption</a:t>
                </a:r>
              </a:p>
            </c:rich>
          </c:tx>
          <c:layout>
            <c:manualLayout>
              <c:xMode val="edge"/>
              <c:yMode val="edge"/>
              <c:x val="2.5378852510221303E-2"/>
              <c:y val="0.1090539544625887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2989835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4973038060929051"/>
          <c:y val="0.3490043682486676"/>
          <c:w val="0.13254847162707595"/>
          <c:h val="0.28524395481862252"/>
        </c:manualLayout>
      </c:layout>
      <c:overlay val="0"/>
      <c:spPr>
        <a:noFill/>
        <a:ln w="25400">
          <a:noFill/>
        </a:ln>
      </c:sp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ysClr val="windowText" lastClr="000000"/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E525E-A05B-4F71-87A4-2F1E40D1801B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85C90-555C-4DBC-BA38-58EF0206D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5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F53986-0B42-4E8A-BB17-593DD98BEC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9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5C90-555C-4DBC-BA38-58EF0206D8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0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5C90-555C-4DBC-BA38-58EF0206D8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5C90-555C-4DBC-BA38-58EF0206D8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85C90-555C-4DBC-BA38-58EF0206D8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>
            <a:noAutofit/>
          </a:bodyPr>
          <a:lstStyle>
            <a:lvl1pPr>
              <a:defRPr sz="4399" b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873740" y="5870288"/>
            <a:ext cx="3270262" cy="769313"/>
            <a:chOff x="1462322" y="4943310"/>
            <a:chExt cx="3270262" cy="666738"/>
          </a:xfrm>
        </p:grpSpPr>
        <p:sp>
          <p:nvSpPr>
            <p:cNvPr id="8" name="TextBox 7"/>
            <p:cNvSpPr txBox="1"/>
            <p:nvPr/>
          </p:nvSpPr>
          <p:spPr>
            <a:xfrm>
              <a:off x="1462322" y="4943310"/>
              <a:ext cx="1410130" cy="666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399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5" y="5004866"/>
              <a:ext cx="2000099" cy="560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8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69" y="5966405"/>
            <a:ext cx="629146" cy="7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1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33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5" y="1125539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9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5585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2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9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9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470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959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62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BFD914-F93F-4E03-998D-18CD783350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606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28602"/>
            <a:ext cx="8304213" cy="11414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8BABFB-83D2-465D-A0C4-FF32BF71E5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0799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886200"/>
            <a:ext cx="79248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31D9B6-5181-46DC-8F52-13E161C8F4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400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703918"/>
            <a:ext cx="831342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25" y="2336707"/>
            <a:ext cx="829056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67">
                <a:solidFill>
                  <a:schemeClr val="bg1"/>
                </a:solidFill>
              </a:defRPr>
            </a:lvl1pPr>
            <a:lvl2pPr marL="476230" indent="0">
              <a:buClr>
                <a:schemeClr val="bg2"/>
              </a:buClr>
              <a:buSzPct val="100000"/>
              <a:buFontTx/>
              <a:buNone/>
              <a:defRPr sz="1500">
                <a:solidFill>
                  <a:schemeClr val="bg1"/>
                </a:solidFill>
              </a:defRPr>
            </a:lvl2pPr>
            <a:lvl3pPr marL="907483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bg1"/>
                </a:solidFill>
              </a:defRPr>
            </a:lvl3pPr>
            <a:lvl4pPr marL="1478959" indent="-190491">
              <a:buClr>
                <a:schemeClr val="bg2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</a:defRPr>
            </a:lvl4pPr>
            <a:lvl5pPr marL="1764697" indent="-190491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5290" y="1314818"/>
            <a:ext cx="8313420" cy="583847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476230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07483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288467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574205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1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4"/>
            <a:ext cx="8313420" cy="7835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638" marR="0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33" dirty="0" smtClean="0"/>
            </a:lvl1pPr>
            <a:lvl2pPr marL="606894" marR="0" indent="-220132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49" dirty="0" smtClean="0"/>
            </a:lvl2pPr>
            <a:lvl3pPr marL="775051" marR="0" indent="-195674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49" dirty="0" smtClean="0"/>
            </a:lvl3pPr>
          </a:lstStyle>
          <a:p>
            <a:pPr marL="273638" marR="0" lvl="0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73638" marR="0" lvl="1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73638" marR="0" lvl="2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5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71368"/>
            <a:ext cx="8229599" cy="693322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036DB7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1555"/>
            <a:ext cx="8229600" cy="49646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47454" y="6340466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837709" y="6292197"/>
            <a:ext cx="1849091" cy="400110"/>
            <a:chOff x="1714710" y="5004867"/>
            <a:chExt cx="3023355" cy="1309622"/>
          </a:xfrm>
        </p:grpSpPr>
        <p:sp>
          <p:nvSpPr>
            <p:cNvPr id="10" name="TextBox 9"/>
            <p:cNvSpPr txBox="1"/>
            <p:nvPr/>
          </p:nvSpPr>
          <p:spPr>
            <a:xfrm>
              <a:off x="1714710" y="5004867"/>
              <a:ext cx="1212471" cy="1309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2485" y="5004867"/>
              <a:ext cx="2005580" cy="1309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0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885513"/>
            <a:ext cx="1861457" cy="94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>
            <a:off x="1861458" y="885330"/>
            <a:ext cx="7282543" cy="94957"/>
          </a:xfrm>
          <a:prstGeom prst="rect">
            <a:avLst/>
          </a:prstGeom>
          <a:solidFill>
            <a:srgbClr val="E7AC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8698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4"/>
            <a:ext cx="8313420" cy="7835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83033"/>
            <a:ext cx="8290560" cy="53617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638" marR="0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733" dirty="0" smtClean="0"/>
            </a:lvl1pPr>
            <a:lvl2pPr marL="606894" marR="0" indent="-220132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40" dirty="0" smtClean="0"/>
            </a:lvl2pPr>
            <a:lvl3pPr marL="775051" marR="0" indent="-195674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349" dirty="0" smtClean="0"/>
            </a:lvl3pPr>
          </a:lstStyle>
          <a:p>
            <a:pPr marL="273638" marR="0" lvl="0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73638" marR="0" lvl="1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73638" marR="0" lvl="2" indent="-273638" algn="l" defTabSz="333626" rtl="0" eaLnBrk="1" fontAlgn="base" latinLnBrk="0" hangingPunct="1">
              <a:lnSpc>
                <a:spcPct val="90000"/>
              </a:lnSpc>
              <a:spcBef>
                <a:spcPts val="216"/>
              </a:spcBef>
              <a:spcAft>
                <a:spcPts val="216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926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4897"/>
            <a:ext cx="9144000" cy="287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30186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599" y="6729626"/>
            <a:ext cx="267524" cy="74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30186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482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3018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482" cap="none" dirty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4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2"/>
            <a:ext cx="8313420" cy="7835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24" marR="0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35" marR="0" indent="-253989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55" marR="0" indent="-225769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24" marR="0" lvl="0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24" marR="0" lvl="1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24" marR="0" lvl="2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36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2"/>
            <a:ext cx="8313420" cy="7835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24" marR="0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35" marR="0" indent="-253989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55" marR="0" indent="-225769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24" marR="0" lvl="0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24" marR="0" lvl="1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24" marR="0" lvl="2" indent="-315724" algn="l" defTabSz="384938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2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806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7693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04" y="1079505"/>
            <a:ext cx="8290560" cy="53652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5716" marR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2000" dirty="0" smtClean="0"/>
            </a:lvl1pPr>
            <a:lvl2pPr marL="700218" marR="0" indent="-253983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2pPr>
            <a:lvl3pPr marL="894234" marR="0" indent="-225764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556" dirty="0" smtClean="0"/>
            </a:lvl3pPr>
          </a:lstStyle>
          <a:p>
            <a:pPr marL="315716" marR="0" lvl="0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315716" marR="0" lvl="1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315716" marR="0" lvl="2" indent="-315716" algn="l" defTabSz="384929" rtl="0" eaLnBrk="1" fontAlgn="base" latinLnBrk="0" hangingPunct="1">
              <a:lnSpc>
                <a:spcPct val="90000"/>
              </a:lnSpc>
              <a:spcBef>
                <a:spcPts val="249"/>
              </a:spcBef>
              <a:spcAft>
                <a:spcPts val="249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223" b="0" i="0" u="none" strike="noStrike" kern="0" cap="none" spc="0" normalizeH="0" baseline="0" noProof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28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1" y="386081"/>
            <a:ext cx="8313420" cy="7693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5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36DB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19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37709" y="6292197"/>
            <a:ext cx="1849091" cy="400110"/>
            <a:chOff x="1714710" y="5004867"/>
            <a:chExt cx="3023355" cy="1309622"/>
          </a:xfrm>
        </p:grpSpPr>
        <p:sp>
          <p:nvSpPr>
            <p:cNvPr id="8" name="TextBox 7"/>
            <p:cNvSpPr txBox="1"/>
            <p:nvPr/>
          </p:nvSpPr>
          <p:spPr>
            <a:xfrm>
              <a:off x="1714710" y="5004867"/>
              <a:ext cx="1212471" cy="1309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5" y="5004867"/>
              <a:ext cx="2005580" cy="1309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00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47454" y="6340466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4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8" indent="0">
              <a:buNone/>
              <a:defRPr sz="1600" b="1"/>
            </a:lvl4pPr>
            <a:lvl5pPr marL="1828797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5" indent="0">
              <a:buNone/>
              <a:defRPr sz="1600" b="1"/>
            </a:lvl7pPr>
            <a:lvl8pPr marL="3200395" indent="0">
              <a:buNone/>
              <a:defRPr sz="1600" b="1"/>
            </a:lvl8pPr>
            <a:lvl9pPr marL="36575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9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8" indent="0">
              <a:buNone/>
              <a:defRPr sz="1600" b="1"/>
            </a:lvl4pPr>
            <a:lvl5pPr marL="1828797" indent="0">
              <a:buNone/>
              <a:defRPr sz="1600" b="1"/>
            </a:lvl5pPr>
            <a:lvl6pPr marL="2285996" indent="0">
              <a:buNone/>
              <a:defRPr sz="1600" b="1"/>
            </a:lvl6pPr>
            <a:lvl7pPr marL="2743195" indent="0">
              <a:buNone/>
              <a:defRPr sz="1600" b="1"/>
            </a:lvl7pPr>
            <a:lvl8pPr marL="3200395" indent="0">
              <a:buNone/>
              <a:defRPr sz="1600" b="1"/>
            </a:lvl8pPr>
            <a:lvl9pPr marL="36575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4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6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199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9" indent="0">
              <a:buNone/>
              <a:defRPr sz="1200"/>
            </a:lvl2pPr>
            <a:lvl3pPr marL="914398" indent="0">
              <a:buNone/>
              <a:defRPr sz="1000"/>
            </a:lvl3pPr>
            <a:lvl4pPr marL="1371598" indent="0">
              <a:buNone/>
              <a:defRPr sz="900"/>
            </a:lvl4pPr>
            <a:lvl5pPr marL="1828797" indent="0">
              <a:buNone/>
              <a:defRPr sz="900"/>
            </a:lvl5pPr>
            <a:lvl6pPr marL="2285996" indent="0">
              <a:buNone/>
              <a:defRPr sz="900"/>
            </a:lvl6pPr>
            <a:lvl7pPr marL="2743195" indent="0">
              <a:buNone/>
              <a:defRPr sz="900"/>
            </a:lvl7pPr>
            <a:lvl8pPr marL="3200395" indent="0">
              <a:buNone/>
              <a:defRPr sz="900"/>
            </a:lvl8pPr>
            <a:lvl9pPr marL="365759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3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99" indent="0">
              <a:buNone/>
              <a:defRPr sz="2800"/>
            </a:lvl2pPr>
            <a:lvl3pPr marL="914398" indent="0">
              <a:buNone/>
              <a:defRPr sz="2400"/>
            </a:lvl3pPr>
            <a:lvl4pPr marL="1371598" indent="0">
              <a:buNone/>
              <a:defRPr sz="2000"/>
            </a:lvl4pPr>
            <a:lvl5pPr marL="1828797" indent="0">
              <a:buNone/>
              <a:defRPr sz="2000"/>
            </a:lvl5pPr>
            <a:lvl6pPr marL="2285996" indent="0">
              <a:buNone/>
              <a:defRPr sz="2000"/>
            </a:lvl6pPr>
            <a:lvl7pPr marL="2743195" indent="0">
              <a:buNone/>
              <a:defRPr sz="2000"/>
            </a:lvl7pPr>
            <a:lvl8pPr marL="3200395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9" indent="0">
              <a:buNone/>
              <a:defRPr sz="1200"/>
            </a:lvl2pPr>
            <a:lvl3pPr marL="914398" indent="0">
              <a:buNone/>
              <a:defRPr sz="1000"/>
            </a:lvl3pPr>
            <a:lvl4pPr marL="1371598" indent="0">
              <a:buNone/>
              <a:defRPr sz="900"/>
            </a:lvl4pPr>
            <a:lvl5pPr marL="1828797" indent="0">
              <a:buNone/>
              <a:defRPr sz="900"/>
            </a:lvl5pPr>
            <a:lvl6pPr marL="2285996" indent="0">
              <a:buNone/>
              <a:defRPr sz="900"/>
            </a:lvl6pPr>
            <a:lvl7pPr marL="2743195" indent="0">
              <a:buNone/>
              <a:defRPr sz="900"/>
            </a:lvl7pPr>
            <a:lvl8pPr marL="3200395" indent="0">
              <a:buNone/>
              <a:defRPr sz="900"/>
            </a:lvl8pPr>
            <a:lvl9pPr marL="365759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6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3" r:id="rId20"/>
    <p:sldLayoutId id="2147483734" r:id="rId21"/>
    <p:sldLayoutId id="2147483744" r:id="rId22"/>
    <p:sldLayoutId id="2147483749" r:id="rId23"/>
    <p:sldLayoutId id="2147483759" r:id="rId24"/>
  </p:sldLayoutIdLst>
  <p:hf hdr="0" ftr="0" dt="0"/>
  <p:txStyles>
    <p:titleStyle>
      <a:lvl1pPr algn="ctr" defTabSz="457199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9" indent="-342899" algn="l" defTabSz="457199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949" indent="-285750" algn="l" defTabSz="45719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8" indent="-228600" algn="l" defTabSz="45719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7" indent="-228600" algn="l" defTabSz="45719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7" indent="-228600" algn="l" defTabSz="45719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6" indent="-228600" algn="l" defTabSz="4571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5" indent="-228600" algn="l" defTabSz="4571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4" indent="-228600" algn="l" defTabSz="4571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5" indent="-228600" algn="l" defTabSz="4571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8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7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6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5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5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4" algn="l" defTabSz="4571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data-blogger.com/2017/08/27/gru-implementation-tensorflow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925197"/>
            <a:ext cx="7772400" cy="127402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Characterization of Deep Neural Networks</a:t>
            </a:r>
            <a:br>
              <a:rPr lang="en-US" sz="36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GPUs and FPGAs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967655"/>
            <a:ext cx="6400800" cy="1578379"/>
          </a:xfrm>
        </p:spPr>
        <p:txBody>
          <a:bodyPr>
            <a:normAutofit fontScale="32500" lnSpcReduction="20000"/>
          </a:bodyPr>
          <a:lstStyle/>
          <a:p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Aajna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Karki,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Chethan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Palangotu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Keshava,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Spoorthi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Mysore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Shivakumar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Joshua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Skow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Goutam </a:t>
            </a:r>
            <a:r>
              <a:rPr lang="en-US" sz="4500" dirty="0" err="1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Madhukeshwar</a:t>
            </a:r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Hegde, Hyeran Jeon</a:t>
            </a:r>
          </a:p>
          <a:p>
            <a:endParaRPr lang="en-US" sz="4500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Engineering Department</a:t>
            </a:r>
          </a:p>
          <a:p>
            <a:r>
              <a:rPr lang="en-US" sz="45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 José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4158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133-A217-4EEC-9CC3-A5F6AFF3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(ex. 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0F36-2F43-4A97-9760-CF6BE883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DDA96-5C50-4C38-BE9D-E68D12FC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GRU.">
            <a:extLst>
              <a:ext uri="{FF2B5EF4-FFF2-40B4-BE49-F238E27FC236}">
                <a16:creationId xmlns:a16="http://schemas.microsoft.com/office/drawing/2014/main" id="{39ED4184-C250-41AD-9C55-4F68F056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98" y="1254980"/>
            <a:ext cx="2652756" cy="18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BA8B2-A2F0-48A9-BB38-9967B0AC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18" y="1664185"/>
            <a:ext cx="3305175" cy="105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C0A87-7584-47B1-8A5F-E4F520073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05" y="4085550"/>
            <a:ext cx="4048860" cy="2216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21099C-5D98-4E5D-B575-3E042973D8DC}"/>
              </a:ext>
            </a:extLst>
          </p:cNvPr>
          <p:cNvSpPr txBox="1"/>
          <p:nvPr/>
        </p:nvSpPr>
        <p:spPr>
          <a:xfrm>
            <a:off x="5760081" y="4029263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gru_kernel.cu &gt;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74297-BF28-40F0-87B5-07CBBA848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886" y="4423772"/>
            <a:ext cx="4415668" cy="1878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302C8A-91CC-4083-B10B-67BE2ACA1FCB}"/>
              </a:ext>
            </a:extLst>
          </p:cNvPr>
          <p:cNvSpPr/>
          <p:nvPr/>
        </p:nvSpPr>
        <p:spPr>
          <a:xfrm>
            <a:off x="670155" y="371994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</a:rPr>
              <a:t>&lt; reference TensorFlow code &gt;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E2D3B1-79C3-4D00-ACAE-77DA5655FE05}"/>
              </a:ext>
            </a:extLst>
          </p:cNvPr>
          <p:cNvSpPr/>
          <p:nvPr/>
        </p:nvSpPr>
        <p:spPr>
          <a:xfrm>
            <a:off x="38011" y="625152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https://www.data-blogger.com/2017/08/27/gru-implementation-tensorflow/</a:t>
            </a:r>
            <a:r>
              <a:rPr lang="en-US" sz="1100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prstClr val="black"/>
                </a:solidFill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8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0499D-5632-4695-80E5-39840D8F3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Currently supports inference of full-network structures</a:t>
            </a:r>
          </a:p>
          <a:p>
            <a:r>
              <a:rPr lang="en-US" sz="2400" dirty="0"/>
              <a:t>Pre-trained models are sourced from various repositories</a:t>
            </a:r>
          </a:p>
          <a:p>
            <a:pPr lvl="1"/>
            <a:r>
              <a:rPr lang="en-US" sz="2001" dirty="0"/>
              <a:t>E.g., </a:t>
            </a:r>
            <a:r>
              <a:rPr lang="en-US" sz="2001" dirty="0" err="1"/>
              <a:t>caffe</a:t>
            </a:r>
            <a:r>
              <a:rPr lang="en-US" sz="2001" dirty="0"/>
              <a:t> model repository, original reference network model, …</a:t>
            </a:r>
          </a:p>
          <a:p>
            <a:pPr lvl="1"/>
            <a:r>
              <a:rPr lang="en-US" sz="2001" dirty="0"/>
              <a:t>Can be replaced if the model follows the original network </a:t>
            </a:r>
            <a:endParaRPr lang="en-US" sz="2400" dirty="0"/>
          </a:p>
          <a:p>
            <a:r>
              <a:rPr lang="en-US" sz="2400" dirty="0"/>
              <a:t>Tested with </a:t>
            </a:r>
          </a:p>
          <a:p>
            <a:pPr lvl="1"/>
            <a:r>
              <a:rPr lang="en-US" sz="1400" dirty="0"/>
              <a:t>NVIDIA GPUs (GK210 and TX1) &amp; GPU architecture simulator (GPGPU-Sim)</a:t>
            </a:r>
          </a:p>
          <a:p>
            <a:pPr lvl="1"/>
            <a:r>
              <a:rPr lang="en-US" sz="1400" dirty="0"/>
              <a:t>Xilinx FPGA (</a:t>
            </a:r>
            <a:r>
              <a:rPr lang="en-US" sz="1400" dirty="0" err="1"/>
              <a:t>PynQ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Intel CPU</a:t>
            </a:r>
          </a:p>
          <a:p>
            <a:pPr lvl="1"/>
            <a:endParaRPr lang="en-US" sz="1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95531-3F3D-4204-B9CA-335B7451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B8D25-D39B-44E0-912D-4A69CA0E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5" y="4578028"/>
            <a:ext cx="2892627" cy="1799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F69CA-8090-4BC7-B28B-95463534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38" y="3931798"/>
            <a:ext cx="3460163" cy="249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A8028-391F-41B0-8EB1-2E910FFB5F33}"/>
              </a:ext>
            </a:extLst>
          </p:cNvPr>
          <p:cNvSpPr txBox="1"/>
          <p:nvPr/>
        </p:nvSpPr>
        <p:spPr>
          <a:xfrm>
            <a:off x="1411433" y="6448259"/>
            <a:ext cx="269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configuration and SRAM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F19B-66F5-4E47-88D3-E676378E37E3}"/>
              </a:ext>
            </a:extLst>
          </p:cNvPr>
          <p:cNvSpPr txBox="1"/>
          <p:nvPr/>
        </p:nvSpPr>
        <p:spPr>
          <a:xfrm>
            <a:off x="5530912" y="6377838"/>
            <a:ext cx="23392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Pre-trained models and test inputs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15EF8C-B4E0-434E-9676-B8E34B30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0848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0499D-5632-4695-80E5-39840D8F3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18995"/>
            <a:ext cx="3972187" cy="2216896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Total kernel execution time of Tango is longer than Caffe because Tango is not optimized yet</a:t>
            </a:r>
          </a:p>
          <a:p>
            <a:endParaRPr lang="en-US" sz="2400" dirty="0"/>
          </a:p>
          <a:p>
            <a:r>
              <a:rPr lang="en-US" sz="2400" dirty="0"/>
              <a:t>But, due to model pre-processing and finer-grained kernel execution (a conv layer consists of 15~ kernels) of Caffe, end-to-end execution time is shorter in Tango for the most networks</a:t>
            </a:r>
          </a:p>
          <a:p>
            <a:endParaRPr lang="en-US" sz="1800" dirty="0"/>
          </a:p>
          <a:p>
            <a:pPr lvl="1"/>
            <a:endParaRPr lang="en-US" sz="18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95531-3F3D-4204-B9CA-335B7451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7EFD1-0801-4DBC-819E-81D2732A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Correlation with </a:t>
            </a:r>
            <a:br>
              <a:rPr lang="en-US" sz="3200" dirty="0"/>
            </a:br>
            <a:r>
              <a:rPr lang="en-US" sz="3200" dirty="0"/>
              <a:t>DNN Framework-based Execution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D299C52-751E-4DEB-A312-9E2951ADFB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293070"/>
              </p:ext>
            </p:extLst>
          </p:nvPr>
        </p:nvGraphicFramePr>
        <p:xfrm>
          <a:off x="457200" y="12321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F824BD2-7114-4C2C-B525-4DAA09007660}"/>
              </a:ext>
            </a:extLst>
          </p:cNvPr>
          <p:cNvSpPr txBox="1">
            <a:spLocks/>
          </p:cNvSpPr>
          <p:nvPr/>
        </p:nvSpPr>
        <p:spPr>
          <a:xfrm>
            <a:off x="4572000" y="5206691"/>
            <a:ext cx="3972187" cy="1356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99" indent="-342899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49" indent="-285750" algn="l" defTabSz="45719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2998" indent="-228600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197" indent="-228600" algn="l" defTabSz="45719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397" indent="-228600" algn="l" defTabSz="45719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596" indent="-228600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5" indent="-228600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4" indent="-228600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5" indent="-228600" algn="l" defTabSz="45719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Stall cycle breakdown (coalesced in similar type) show similar pattern</a:t>
            </a:r>
          </a:p>
          <a:p>
            <a:pPr lvl="1"/>
            <a:r>
              <a:rPr lang="en-US" sz="1301" dirty="0"/>
              <a:t>Conv has more pipeline resource related stalls, Pooling has more data dependency related stalls and FC has more mem related stalls</a:t>
            </a:r>
          </a:p>
          <a:p>
            <a:pPr marL="457199" lvl="1" indent="0">
              <a:buNone/>
            </a:pPr>
            <a:endParaRPr lang="en-US" sz="1200" dirty="0"/>
          </a:p>
          <a:p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83A1556-7EA4-4EB9-A82C-B7DE5E9B8F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626869"/>
              </p:ext>
            </p:extLst>
          </p:nvPr>
        </p:nvGraphicFramePr>
        <p:xfrm>
          <a:off x="4572000" y="1183301"/>
          <a:ext cx="4114800" cy="397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2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1) Convolution layer is the most time-consuming layer of CNNs, which may be the best target for optimization</a:t>
            </a:r>
          </a:p>
          <a:p>
            <a:endParaRPr lang="en-US" sz="2800" dirty="0"/>
          </a:p>
          <a:p>
            <a:r>
              <a:rPr lang="en-US" sz="2800" dirty="0"/>
              <a:t>Obs. 2) On-chip cache is helpful for improving the performance of CNNs while the impact of on-chip cache for RNNs is 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16582-D2BC-4C59-8E56-AAC2C1F1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3" y="4794001"/>
            <a:ext cx="4148523" cy="147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2AF2BF-F40A-48C0-A1EB-B0D3C0B7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33" y="4794001"/>
            <a:ext cx="3942144" cy="15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8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3) Stall cycle breakdown is a good indicator of layer types</a:t>
            </a:r>
            <a:endParaRPr lang="en-US" sz="2000" dirty="0"/>
          </a:p>
          <a:p>
            <a:pPr lvl="1"/>
            <a:r>
              <a:rPr lang="en-US" sz="2000" dirty="0"/>
              <a:t>Fully-connected layers suffer from memory throttling/dependency</a:t>
            </a:r>
          </a:p>
          <a:p>
            <a:pPr lvl="1"/>
            <a:r>
              <a:rPr lang="en-US" sz="2000" dirty="0"/>
              <a:t>Convolution and normalization layers encounter more stalls due to unavailable pipelines</a:t>
            </a:r>
          </a:p>
          <a:p>
            <a:pPr lvl="1"/>
            <a:r>
              <a:rPr lang="en-US" sz="2000" dirty="0"/>
              <a:t>Pooling layers show higher stall rates due to data dependency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E6B15-6D88-4163-8D69-1565BD92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643860"/>
            <a:ext cx="8229599" cy="27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4) Operation breakdown is a good indicator of CNN and RNN</a:t>
            </a:r>
            <a:endParaRPr lang="en-US" sz="2000" dirty="0"/>
          </a:p>
          <a:p>
            <a:pPr lvl="1"/>
            <a:r>
              <a:rPr lang="en-US" sz="2000" dirty="0"/>
              <a:t>RNNs use add, </a:t>
            </a:r>
            <a:r>
              <a:rPr lang="en-US" sz="2000" dirty="0" err="1"/>
              <a:t>ld</a:t>
            </a:r>
            <a:r>
              <a:rPr lang="en-US" sz="2000" dirty="0"/>
              <a:t>, mad, and set instructions the most</a:t>
            </a:r>
          </a:p>
          <a:p>
            <a:pPr lvl="1"/>
            <a:r>
              <a:rPr lang="en-US" sz="2000" dirty="0"/>
              <a:t>CNNs also use </a:t>
            </a:r>
            <a:r>
              <a:rPr lang="en-US" sz="2000" dirty="0" err="1"/>
              <a:t>shl</a:t>
            </a:r>
            <a:r>
              <a:rPr lang="en-US" sz="2000" dirty="0"/>
              <a:t> and </a:t>
            </a:r>
            <a:r>
              <a:rPr lang="en-US" sz="2000" dirty="0" err="1"/>
              <a:t>mul</a:t>
            </a:r>
            <a:r>
              <a:rPr lang="en-US" sz="2000" dirty="0"/>
              <a:t> excessively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Obs. 5) Top four mostly executed operations are used for over a half of the entire execution</a:t>
            </a:r>
            <a:endParaRPr lang="en-US" sz="2000" dirty="0">
              <a:solidFill>
                <a:prstClr val="black"/>
              </a:solidFill>
            </a:endParaRPr>
          </a:p>
          <a:p>
            <a:endParaRPr lang="en-US" sz="23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938AF-C13E-4F86-B7CB-3C66A3DC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30" y="4007164"/>
            <a:ext cx="4954223" cy="1904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37148-4BEE-4C99-8C49-8795B10D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83" y="4007164"/>
            <a:ext cx="3254195" cy="19559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209286-0343-4E13-98A7-770817AD03EA}"/>
              </a:ext>
            </a:extLst>
          </p:cNvPr>
          <p:cNvSpPr txBox="1"/>
          <p:nvPr/>
        </p:nvSpPr>
        <p:spPr>
          <a:xfrm>
            <a:off x="5595883" y="6002484"/>
            <a:ext cx="33302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Total operations breakdown used by all networks: </a:t>
            </a:r>
          </a:p>
          <a:p>
            <a:r>
              <a:rPr lang="en-US" sz="1200" dirty="0"/>
              <a:t>Top 10 operations are used for 95% of execution</a:t>
            </a:r>
          </a:p>
        </p:txBody>
      </p:sp>
    </p:spTree>
    <p:extLst>
      <p:ext uri="{BB962C8B-B14F-4D97-AF65-F5344CB8AC3E}">
        <p14:creationId xmlns:p14="http://schemas.microsoft.com/office/powerpoint/2010/main" val="267886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6) Though neural networks are compute-intensive workloads, GPU register file is significantly underutilized</a:t>
            </a:r>
          </a:p>
          <a:p>
            <a:pPr lvl="1"/>
            <a:r>
              <a:rPr lang="en-US" sz="2000" dirty="0"/>
              <a:t>Barely use 50% of per-SM register file of NVIDIA Pascal architecture</a:t>
            </a:r>
          </a:p>
          <a:p>
            <a:pPr lvl="1"/>
            <a:r>
              <a:rPr lang="en-US" sz="2000" dirty="0"/>
              <a:t>(This result may be different in the highly optimized kernels)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521A9-83BA-4B02-A2C1-FE4A5595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7" y="3643860"/>
            <a:ext cx="7047587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0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7) Convolution layers have high data locality and hence on-chip memory is mainly useful for optimizing the performance of convolution layers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6DCFD-5337-4CD6-94A0-FFEE24FE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84" y="3264483"/>
            <a:ext cx="5277424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B282-1DE7-4AB6-87B0-C33F5D15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150-0B99-45A4-A3D2-DDA2462F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8) In some CNNs, the basic LRR warp scheduler shows better performance than advanced ones</a:t>
            </a:r>
          </a:p>
          <a:p>
            <a:pPr lvl="1"/>
            <a:r>
              <a:rPr lang="en-US" sz="2000" dirty="0"/>
              <a:t>The performance improvement is found especially in conv layers that have high </a:t>
            </a:r>
            <a:r>
              <a:rPr lang="en-US" sz="2000"/>
              <a:t>data locality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47B6C-0957-4463-86E1-B499E648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8A26B-5A83-4D0D-9DA4-3768593C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63" y="3214391"/>
            <a:ext cx="4454436" cy="1684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7B212-A48E-46C9-A1BC-1F9F62F9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87" y="4918083"/>
            <a:ext cx="4637988" cy="15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9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0E8-5A86-4626-A435-6D83BEB0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Characterizations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76FA-CE2E-4199-9D8B-1CA2796A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Obs. 9) FPGA may be faster and energy efficient than GPU for inference. However, the overhead of reconfiguration (e.g., bitstream downloading on demand) may offset the advantage.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49BA6-478D-4489-AB80-C359F5ED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5785B46-2554-41FB-B06F-079CE65BB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861139"/>
              </p:ext>
            </p:extLst>
          </p:nvPr>
        </p:nvGraphicFramePr>
        <p:xfrm>
          <a:off x="1889125" y="3724417"/>
          <a:ext cx="536575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41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6E31-4C5B-4A0A-B672-55CCE3BF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New Accelerator Design in Deep Learning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5513-1A21-4AC3-AE6A-2CE9AB938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1555"/>
            <a:ext cx="8229600" cy="4964611"/>
          </a:xfrm>
        </p:spPr>
        <p:txBody>
          <a:bodyPr>
            <a:normAutofit/>
          </a:bodyPr>
          <a:lstStyle/>
          <a:p>
            <a:r>
              <a:rPr lang="en-US" dirty="0"/>
              <a:t>Deep learning has been rapidly adopted by numerous fields</a:t>
            </a:r>
          </a:p>
          <a:p>
            <a:pPr lvl="1"/>
            <a:r>
              <a:rPr lang="en-US" dirty="0"/>
              <a:t>Health System</a:t>
            </a:r>
          </a:p>
          <a:p>
            <a:pPr lvl="1"/>
            <a:r>
              <a:rPr lang="en-US" dirty="0"/>
              <a:t>Game Design</a:t>
            </a:r>
          </a:p>
          <a:p>
            <a:pPr lvl="1"/>
            <a:r>
              <a:rPr lang="en-US" dirty="0"/>
              <a:t>Personal Assistants</a:t>
            </a:r>
          </a:p>
          <a:p>
            <a:pPr lvl="1"/>
            <a:r>
              <a:rPr lang="en-US" dirty="0"/>
              <a:t>Social Media </a:t>
            </a:r>
          </a:p>
          <a:p>
            <a:pPr lvl="1"/>
            <a:r>
              <a:rPr lang="en-US" dirty="0"/>
              <a:t>Self-navigation vehicles</a:t>
            </a:r>
          </a:p>
          <a:p>
            <a:pPr lvl="1"/>
            <a:r>
              <a:rPr lang="en-US" dirty="0"/>
              <a:t>. . 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FFA0-608D-454A-8AB5-5211BD75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https://cdn1.vox-cdn.com/thumbor/6Cwcz-XQ_u1f4AivcwAwMd-m0Gs=/0x0:1200x800/1280x854/cdn0.vox-cdn.com/uploads/chorus_image/image/49082519/___.0.0.jpg">
            <a:extLst>
              <a:ext uri="{FF2B5EF4-FFF2-40B4-BE49-F238E27FC236}">
                <a16:creationId xmlns:a16="http://schemas.microsoft.com/office/drawing/2014/main" id="{782F5D31-E4FB-4704-9358-EEE821E70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76" y="2433890"/>
            <a:ext cx="1833975" cy="122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20382-A6FE-4D80-B680-E7C8C19BE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7" t="8874" r="73168" b="56533"/>
          <a:stretch/>
        </p:blipFill>
        <p:spPr>
          <a:xfrm>
            <a:off x="5601995" y="2699962"/>
            <a:ext cx="1250830" cy="95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789AA-91A6-420D-961E-B0FFDF0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" t="63101" r="69487" b="1966"/>
          <a:stretch/>
        </p:blipFill>
        <p:spPr>
          <a:xfrm>
            <a:off x="7073661" y="3810669"/>
            <a:ext cx="1690778" cy="966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E60ECA-3830-4A41-84DD-E19C20C79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81" t="12615" r="4231" b="54226"/>
          <a:stretch/>
        </p:blipFill>
        <p:spPr>
          <a:xfrm>
            <a:off x="7168551" y="4931529"/>
            <a:ext cx="1595888" cy="917837"/>
          </a:xfrm>
          <a:prstGeom prst="rect">
            <a:avLst/>
          </a:prstGeom>
        </p:spPr>
      </p:pic>
      <p:pic>
        <p:nvPicPr>
          <p:cNvPr id="1026" name="Picture 2" descr="Image result for self-driving car">
            <a:extLst>
              <a:ext uri="{FF2B5EF4-FFF2-40B4-BE49-F238E27FC236}">
                <a16:creationId xmlns:a16="http://schemas.microsoft.com/office/drawing/2014/main" id="{9D1E002A-115B-4BB2-AEDA-B78DB162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3" y="4868816"/>
            <a:ext cx="2001328" cy="144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ce recognition">
            <a:extLst>
              <a:ext uri="{FF2B5EF4-FFF2-40B4-BE49-F238E27FC236}">
                <a16:creationId xmlns:a16="http://schemas.microsoft.com/office/drawing/2014/main" id="{395F7FA9-3824-40B4-932F-16C97F2E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987" y="3810669"/>
            <a:ext cx="1302589" cy="8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2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F4B7-9AA3-4774-B309-D5252B2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EEB3-E9B2-4CE4-A213-6B2BB441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provide a quick evaluation environment that can test various performance metrics of different platforms with a few famous reference DNNs.</a:t>
            </a:r>
          </a:p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Though individual network structures are different, due to the same core algorithms, the same type networks (CNNs or RNNs) show similar statistics</a:t>
            </a:r>
          </a:p>
          <a:p>
            <a:pPr lvl="1"/>
            <a:r>
              <a:rPr lang="en-US" dirty="0"/>
              <a:t>Individual layer types have unique statistics </a:t>
            </a:r>
          </a:p>
          <a:p>
            <a:pPr lvl="2"/>
            <a:r>
              <a:rPr lang="en-US" dirty="0"/>
              <a:t>Conv suffers from busy pipeline, Pooling has higher data dependency, FC shows higher memory stalls </a:t>
            </a:r>
          </a:p>
          <a:p>
            <a:pPr lvl="1"/>
            <a:r>
              <a:rPr lang="en-US" dirty="0"/>
              <a:t>There are key layers (e.g., conv) and operations (e.g., mad, </a:t>
            </a:r>
            <a:r>
              <a:rPr lang="en-US" dirty="0" err="1"/>
              <a:t>ld</a:t>
            </a:r>
            <a:r>
              <a:rPr lang="en-US" dirty="0"/>
              <a:t>, add, </a:t>
            </a:r>
            <a:r>
              <a:rPr lang="en-US" dirty="0" err="1"/>
              <a:t>shl</a:t>
            </a:r>
            <a:r>
              <a:rPr lang="en-US" dirty="0"/>
              <a:t>, </a:t>
            </a:r>
            <a:r>
              <a:rPr lang="en-US" dirty="0" err="1"/>
              <a:t>mul</a:t>
            </a:r>
            <a:r>
              <a:rPr lang="en-US" dirty="0"/>
              <a:t>) that DNNs commonly spend more time, which can be good targets of optimization</a:t>
            </a:r>
          </a:p>
          <a:p>
            <a:r>
              <a:rPr lang="en-US" dirty="0"/>
              <a:t>We will keep updating the benchmark suite where the researchers can test impact of various optimizations and test more/newer DNNs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B2C1-1AFD-4A3A-B854-3B297413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6D7A83-5E99-43FA-A83A-1F9262B6F475}"/>
              </a:ext>
            </a:extLst>
          </p:cNvPr>
          <p:cNvSpPr txBox="1">
            <a:spLocks/>
          </p:cNvSpPr>
          <p:nvPr/>
        </p:nvSpPr>
        <p:spPr>
          <a:xfrm>
            <a:off x="3223967" y="2780907"/>
            <a:ext cx="2498103" cy="829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31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99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98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98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97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96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95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95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94" indent="0" algn="ctr" defTabSz="45719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4000" dirty="0">
                <a:solidFill>
                  <a:prstClr val="black"/>
                </a:solidFill>
                <a:latin typeface="Gill Sans MT"/>
                <a:ea typeface="Tahom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5175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2ED7-3533-48FB-841D-CB91EED1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New Accelerator Design in Deep Learning 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751E-67D5-42A7-A7E5-928DD463C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design efficient accelerators for deep learning applications, we should understand the deep learning workloads first </a:t>
            </a:r>
          </a:p>
          <a:p>
            <a:pPr lvl="1"/>
            <a:r>
              <a:rPr lang="en-US" dirty="0"/>
              <a:t>We’ve been using various benchmark suites for this purpose such as SPEC, </a:t>
            </a:r>
            <a:r>
              <a:rPr lang="en-US" dirty="0" err="1"/>
              <a:t>Rodinia</a:t>
            </a:r>
            <a:r>
              <a:rPr lang="en-US" dirty="0"/>
              <a:t>, CUDA-SDK, PARSEC, … for general-purpose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01B92-C161-451E-8546-7C391313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A4C9-C389-443A-94FA-B530DBCB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E59B-62C3-43B2-9D68-F5C4990E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47041"/>
            <a:ext cx="8229600" cy="227912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No common workloads that support various accelerators</a:t>
            </a:r>
          </a:p>
          <a:p>
            <a:pPr lvl="1"/>
            <a:r>
              <a:rPr lang="en-US" sz="2000" dirty="0"/>
              <a:t>Most DNN frameworks support only a certain GPU</a:t>
            </a:r>
          </a:p>
          <a:p>
            <a:pPr lvl="1"/>
            <a:r>
              <a:rPr lang="en-US" sz="2000" dirty="0"/>
              <a:t>New accelerators develop their own workloads that are not compatible with other accelerators</a:t>
            </a:r>
          </a:p>
          <a:p>
            <a:r>
              <a:rPr lang="en-US" sz="2399" dirty="0">
                <a:solidFill>
                  <a:schemeClr val="accent5"/>
                </a:solidFill>
              </a:rPr>
              <a:t>Hard to compare performance across accelerators</a:t>
            </a:r>
          </a:p>
          <a:p>
            <a:r>
              <a:rPr lang="en-US" sz="2399" dirty="0">
                <a:solidFill>
                  <a:schemeClr val="accent3"/>
                </a:solidFill>
              </a:rPr>
              <a:t>No common source of workloads that all accelerators can test with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99C5-F725-4B6C-99BB-AF7E9CCD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47454" y="6340466"/>
            <a:ext cx="2133600" cy="365125"/>
          </a:xfrm>
        </p:spPr>
        <p:txBody>
          <a:bodyPr/>
          <a:lstStyle/>
          <a:p>
            <a:fld id="{34E7E628-D8CE-DA44-BFF7-C4887CBB62DB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52ECBE-9D17-4110-8646-FD3BC052A6AC}"/>
              </a:ext>
            </a:extLst>
          </p:cNvPr>
          <p:cNvCxnSpPr/>
          <p:nvPr/>
        </p:nvCxnSpPr>
        <p:spPr>
          <a:xfrm>
            <a:off x="1874150" y="2263342"/>
            <a:ext cx="546766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03" name="Picture 16" descr="Image result for amd gpu">
            <a:extLst>
              <a:ext uri="{FF2B5EF4-FFF2-40B4-BE49-F238E27FC236}">
                <a16:creationId xmlns:a16="http://schemas.microsoft.com/office/drawing/2014/main" id="{F50F9DAA-BBD5-4E18-B887-BA948FD5A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450" y="2472372"/>
            <a:ext cx="723289" cy="4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0" descr="Image result for nvidia gpu">
            <a:extLst>
              <a:ext uri="{FF2B5EF4-FFF2-40B4-BE49-F238E27FC236}">
                <a16:creationId xmlns:a16="http://schemas.microsoft.com/office/drawing/2014/main" id="{5128675A-192C-4A88-B211-5BDB8E9F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18" y="2439096"/>
            <a:ext cx="1043282" cy="5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Image result for google tpu">
            <a:extLst>
              <a:ext uri="{FF2B5EF4-FFF2-40B4-BE49-F238E27FC236}">
                <a16:creationId xmlns:a16="http://schemas.microsoft.com/office/drawing/2014/main" id="{044CE334-7BB9-4B32-B844-EC064465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37" y="2451868"/>
            <a:ext cx="862019" cy="48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4" descr="Image result for intel xeon phi">
            <a:extLst>
              <a:ext uri="{FF2B5EF4-FFF2-40B4-BE49-F238E27FC236}">
                <a16:creationId xmlns:a16="http://schemas.microsoft.com/office/drawing/2014/main" id="{AA8A4B4F-EE99-4836-9D55-A2046528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69" y="2514397"/>
            <a:ext cx="557690" cy="3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6" descr="Image result for xilinx fpga">
            <a:extLst>
              <a:ext uri="{FF2B5EF4-FFF2-40B4-BE49-F238E27FC236}">
                <a16:creationId xmlns:a16="http://schemas.microsoft.com/office/drawing/2014/main" id="{0BD5515A-1BA6-465D-80B3-1BDECA4A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60" y="2514397"/>
            <a:ext cx="644971" cy="4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7B8835B-D24B-4E23-BCD9-4C7D982F0BD3}"/>
              </a:ext>
            </a:extLst>
          </p:cNvPr>
          <p:cNvSpPr/>
          <p:nvPr/>
        </p:nvSpPr>
        <p:spPr>
          <a:xfrm>
            <a:off x="6415121" y="2446003"/>
            <a:ext cx="862019" cy="4753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New Accelerator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701CD3-C60E-4C7C-B590-FF9DB85CA77B}"/>
              </a:ext>
            </a:extLst>
          </p:cNvPr>
          <p:cNvGrpSpPr/>
          <p:nvPr/>
        </p:nvGrpSpPr>
        <p:grpSpPr>
          <a:xfrm>
            <a:off x="3116900" y="1480655"/>
            <a:ext cx="2941076" cy="800421"/>
            <a:chOff x="3116900" y="1480655"/>
            <a:chExt cx="2941076" cy="800421"/>
          </a:xfrm>
        </p:grpSpPr>
        <p:pic>
          <p:nvPicPr>
            <p:cNvPr id="96" name="Picture 4" descr="Image result for caffe dnn">
              <a:extLst>
                <a:ext uri="{FF2B5EF4-FFF2-40B4-BE49-F238E27FC236}">
                  <a16:creationId xmlns:a16="http://schemas.microsoft.com/office/drawing/2014/main" id="{AE5A56A9-CA62-4DFF-9833-5FA87FA3D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276" y="1778293"/>
              <a:ext cx="958776" cy="50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7C0D7A-A50C-44A5-B367-36D44308335E}"/>
                </a:ext>
              </a:extLst>
            </p:cNvPr>
            <p:cNvGrpSpPr/>
            <p:nvPr/>
          </p:nvGrpSpPr>
          <p:grpSpPr>
            <a:xfrm>
              <a:off x="3116900" y="1480655"/>
              <a:ext cx="2941076" cy="728400"/>
              <a:chOff x="3116900" y="1105514"/>
              <a:chExt cx="2941076" cy="728400"/>
            </a:xfrm>
          </p:grpSpPr>
          <p:pic>
            <p:nvPicPr>
              <p:cNvPr id="95" name="Picture 2" descr="Image result for tensorflow">
                <a:extLst>
                  <a:ext uri="{FF2B5EF4-FFF2-40B4-BE49-F238E27FC236}">
                    <a16:creationId xmlns:a16="http://schemas.microsoft.com/office/drawing/2014/main" id="{DD8324AE-075D-4148-B115-EF510542FD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6900" y="1105514"/>
                <a:ext cx="810871" cy="675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6" descr="Image result for mxnet">
                <a:extLst>
                  <a:ext uri="{FF2B5EF4-FFF2-40B4-BE49-F238E27FC236}">
                    <a16:creationId xmlns:a16="http://schemas.microsoft.com/office/drawing/2014/main" id="{4D509C1B-8C17-42E8-BD5C-0C0A9EE398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9276" y="1119796"/>
                <a:ext cx="958776" cy="3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8" descr="Image result for pytorch">
                <a:extLst>
                  <a:ext uri="{FF2B5EF4-FFF2-40B4-BE49-F238E27FC236}">
                    <a16:creationId xmlns:a16="http://schemas.microsoft.com/office/drawing/2014/main" id="{0ED6A103-935B-4C15-9644-3032D5F09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1065" y="1568871"/>
                <a:ext cx="1016911" cy="265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30" descr="Image result for keras">
                <a:extLst>
                  <a:ext uri="{FF2B5EF4-FFF2-40B4-BE49-F238E27FC236}">
                    <a16:creationId xmlns:a16="http://schemas.microsoft.com/office/drawing/2014/main" id="{AAD2AFF5-11E1-452A-8B76-2314AD54A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2045" y="1183585"/>
                <a:ext cx="834951" cy="241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02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874B-91B9-4D9B-9144-5FF00F45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DNN Benchmark Suites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4E71-8728-4212-A946-D9D7DBCBA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1556"/>
            <a:ext cx="8229600" cy="31671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DNNMark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Per-layer computation primitives for DNNs</a:t>
            </a:r>
          </a:p>
          <a:p>
            <a:pPr>
              <a:lnSpc>
                <a:spcPct val="120000"/>
              </a:lnSpc>
            </a:pPr>
            <a:r>
              <a:rPr lang="en-US" dirty="0"/>
              <a:t>Baidu </a:t>
            </a:r>
            <a:r>
              <a:rPr lang="en-US" dirty="0" err="1"/>
              <a:t>DeepBench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CNN and RNN core kernels, which internally call DNN library functions</a:t>
            </a:r>
          </a:p>
          <a:p>
            <a:pPr>
              <a:lnSpc>
                <a:spcPct val="120000"/>
              </a:lnSpc>
            </a:pPr>
            <a:r>
              <a:rPr lang="en-US" dirty="0"/>
              <a:t>Fathom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TensorFlow scripts for eight DNN models</a:t>
            </a:r>
          </a:p>
          <a:p>
            <a:pPr>
              <a:lnSpc>
                <a:spcPct val="120000"/>
              </a:lnSpc>
            </a:pPr>
            <a:r>
              <a:rPr lang="en-US" dirty="0"/>
              <a:t>TBD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DNN training benchmark suite running on TensorFlow, </a:t>
            </a:r>
            <a:r>
              <a:rPr lang="en-US" dirty="0" err="1"/>
              <a:t>MXNet</a:t>
            </a:r>
            <a:r>
              <a:rPr lang="en-US" dirty="0"/>
              <a:t>, and CNTK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DAWNBench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Can test various hyper-parameters on the models written in </a:t>
            </a:r>
            <a:r>
              <a:rPr lang="en-US" dirty="0" err="1"/>
              <a:t>PyToch</a:t>
            </a:r>
            <a:r>
              <a:rPr lang="en-US" dirty="0"/>
              <a:t> and TensorFlow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89C8-BE9C-41DB-9220-4E5ECCC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7BFF132-784C-4F4C-9D9C-2978AD51AD65}"/>
              </a:ext>
            </a:extLst>
          </p:cNvPr>
          <p:cNvSpPr/>
          <p:nvPr/>
        </p:nvSpPr>
        <p:spPr>
          <a:xfrm>
            <a:off x="5151120" y="2158843"/>
            <a:ext cx="3535680" cy="1676400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require proprietary DNN libraries and different DNN 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1CFBE-C1DD-4E1B-B3C9-CD7213C3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34"/>
          <a:stretch/>
        </p:blipFill>
        <p:spPr>
          <a:xfrm>
            <a:off x="457200" y="4598546"/>
            <a:ext cx="8162488" cy="1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5513-1A21-4AC3-AE6A-2CE9AB93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Thus, we designed a deep learning benchmark suite, </a:t>
            </a:r>
            <a:r>
              <a:rPr lang="en-US" b="1" i="1" dirty="0"/>
              <a:t>Tango</a:t>
            </a:r>
            <a:r>
              <a:rPr lang="en-US" dirty="0"/>
              <a:t>, which supports</a:t>
            </a:r>
          </a:p>
          <a:p>
            <a:pPr lvl="1"/>
            <a:r>
              <a:rPr lang="en-US" sz="2400" dirty="0"/>
              <a:t>Pure CUDA- and OpenCL-based deep neural network computations</a:t>
            </a:r>
          </a:p>
          <a:p>
            <a:pPr lvl="2"/>
            <a:r>
              <a:rPr lang="en-US" sz="2000" dirty="0"/>
              <a:t>OpenCL is supported by various architectures</a:t>
            </a:r>
          </a:p>
          <a:p>
            <a:pPr lvl="2"/>
            <a:r>
              <a:rPr lang="en-US" sz="2000" dirty="0"/>
              <a:t>Tested with CUDA-based GPU devices, GPU architecture simulator, Intel CPU, and Xilinx FPGAs</a:t>
            </a:r>
          </a:p>
          <a:p>
            <a:pPr lvl="1"/>
            <a:r>
              <a:rPr lang="en-US" sz="2400" dirty="0"/>
              <a:t>Five+ most popular convolution neural networks</a:t>
            </a:r>
          </a:p>
          <a:p>
            <a:pPr lvl="2"/>
            <a:r>
              <a:rPr lang="en-US" sz="2000" dirty="0" err="1"/>
              <a:t>AlexNex</a:t>
            </a:r>
            <a:r>
              <a:rPr lang="en-US" sz="2000" dirty="0"/>
              <a:t>, </a:t>
            </a:r>
            <a:r>
              <a:rPr lang="en-US" sz="2000" dirty="0" err="1"/>
              <a:t>CifarNet</a:t>
            </a:r>
            <a:r>
              <a:rPr lang="en-US" sz="2000" dirty="0"/>
              <a:t>, </a:t>
            </a:r>
            <a:r>
              <a:rPr lang="en-US" sz="2000" dirty="0" err="1"/>
              <a:t>ResNet</a:t>
            </a:r>
            <a:r>
              <a:rPr lang="en-US" sz="2000" dirty="0"/>
              <a:t>, </a:t>
            </a:r>
            <a:r>
              <a:rPr lang="en-US" sz="2000" dirty="0" err="1"/>
              <a:t>SqueezeNet</a:t>
            </a:r>
            <a:r>
              <a:rPr lang="en-US" sz="2000" dirty="0"/>
              <a:t>, </a:t>
            </a:r>
            <a:r>
              <a:rPr lang="en-US" sz="2000" dirty="0" err="1"/>
              <a:t>VGGNet</a:t>
            </a:r>
            <a:r>
              <a:rPr lang="en-US" sz="2000" dirty="0"/>
              <a:t>, </a:t>
            </a:r>
            <a:r>
              <a:rPr lang="en-US" sz="2000" dirty="0" err="1"/>
              <a:t>MobileNet</a:t>
            </a:r>
            <a:endParaRPr lang="en-US" sz="2000" dirty="0"/>
          </a:p>
          <a:p>
            <a:pPr lvl="1"/>
            <a:r>
              <a:rPr lang="en-US" sz="2400" dirty="0"/>
              <a:t>Two most popular recurrent neural networks</a:t>
            </a:r>
          </a:p>
          <a:p>
            <a:pPr lvl="2"/>
            <a:r>
              <a:rPr lang="en-US" sz="2000" dirty="0"/>
              <a:t>GRU, LSTM</a:t>
            </a:r>
          </a:p>
          <a:p>
            <a:pPr lvl="1"/>
            <a:r>
              <a:rPr lang="en-US" sz="2400" dirty="0"/>
              <a:t>Opensource repository which can be updated easily</a:t>
            </a:r>
          </a:p>
          <a:p>
            <a:pPr lvl="2"/>
            <a:r>
              <a:rPr lang="en-US" sz="2000" dirty="0"/>
              <a:t>https://gitlab.com/Tango-DNNbench/Tango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FFA0-608D-454A-8AB5-5211BD75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B607B3-E788-42CE-97C3-E445C70D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5" y="71368"/>
            <a:ext cx="6646986" cy="693322"/>
          </a:xfrm>
        </p:spPr>
        <p:txBody>
          <a:bodyPr/>
          <a:lstStyle/>
          <a:p>
            <a:r>
              <a:rPr lang="en-US" sz="2400" dirty="0"/>
              <a:t>A Light-weight Deep Neural Network Benchmark Suite for Various Accelerators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C5C97-0132-490A-AC07-756A749DB569}"/>
              </a:ext>
            </a:extLst>
          </p:cNvPr>
          <p:cNvSpPr/>
          <p:nvPr/>
        </p:nvSpPr>
        <p:spPr>
          <a:xfrm>
            <a:off x="589204" y="71368"/>
            <a:ext cx="1846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36DB7"/>
                </a:solidFill>
                <a:ea typeface="Tahoma" panose="020B0604030504040204" pitchFamily="34" charset="0"/>
                <a:cs typeface="Arial" panose="020B0604020202020204" pitchFamily="34" charset="0"/>
              </a:rPr>
              <a:t>Tango,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5513-1A21-4AC3-AE6A-2CE9AB93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Tango aims at providing a common testing environment </a:t>
            </a:r>
          </a:p>
          <a:p>
            <a:pPr lvl="1"/>
            <a:r>
              <a:rPr lang="en-US" dirty="0"/>
              <a:t>Such as the other GPU benchmark suites such as </a:t>
            </a:r>
            <a:r>
              <a:rPr lang="en-US" dirty="0" err="1"/>
              <a:t>Rodinia</a:t>
            </a:r>
            <a:r>
              <a:rPr lang="en-US" dirty="0"/>
              <a:t>, CUDA-SDK, ISPASS benchmark suite, and Parboil</a:t>
            </a:r>
          </a:p>
          <a:p>
            <a:pPr lvl="1"/>
            <a:r>
              <a:rPr lang="en-US" dirty="0"/>
              <a:t>That also supports non-CUDA accelerators</a:t>
            </a:r>
          </a:p>
          <a:p>
            <a:pPr lvl="1"/>
            <a:r>
              <a:rPr lang="en-US" dirty="0"/>
              <a:t>Without needing to install DNN frameworks and libraries</a:t>
            </a:r>
          </a:p>
          <a:p>
            <a:pPr lvl="1"/>
            <a:r>
              <a:rPr lang="en-US" dirty="0"/>
              <a:t>With various famous reference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FFA0-608D-454A-8AB5-5211BD75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B607B3-E788-42CE-97C3-E445C70D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5" y="71368"/>
            <a:ext cx="6646986" cy="693322"/>
          </a:xfrm>
        </p:spPr>
        <p:txBody>
          <a:bodyPr/>
          <a:lstStyle/>
          <a:p>
            <a:r>
              <a:rPr lang="en-US" sz="2400" dirty="0"/>
              <a:t>A Light-weight Deep Neural Network Benchmark Suite for Various Accelerators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C5C97-0132-490A-AC07-756A749DB569}"/>
              </a:ext>
            </a:extLst>
          </p:cNvPr>
          <p:cNvSpPr/>
          <p:nvPr/>
        </p:nvSpPr>
        <p:spPr>
          <a:xfrm>
            <a:off x="589204" y="71368"/>
            <a:ext cx="1846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36DB7"/>
                </a:solidFill>
                <a:ea typeface="Tahoma" panose="020B0604030504040204" pitchFamily="34" charset="0"/>
                <a:cs typeface="Arial" panose="020B0604020202020204" pitchFamily="34" charset="0"/>
              </a:rPr>
              <a:t>Tango,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6A5E-954A-4AEC-BDEA-E591AD7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 be Frank, Tango Is Not The Only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F095-C941-4766-A13A-92C19EAD3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Since we started this project 2 years ago, there have been a few orthogonal approaches that tackle the same problem</a:t>
            </a:r>
          </a:p>
          <a:p>
            <a:pPr lvl="1"/>
            <a:r>
              <a:rPr lang="en-US" dirty="0"/>
              <a:t>Most of them were pretty recently released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Nov 2018, GPGPU-Sim started supporting </a:t>
            </a:r>
            <a:r>
              <a:rPr lang="en-US" dirty="0" err="1"/>
              <a:t>cuDNN</a:t>
            </a:r>
            <a:r>
              <a:rPr lang="en-US" dirty="0"/>
              <a:t> (with some limitations) and modified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TVM (OSDI’18), Glow (Facebook released in 2019), and TensorFlow XLA (2018) compilers generate DNN backend that can be compiled to various architectures machine code</a:t>
            </a:r>
          </a:p>
          <a:p>
            <a:pPr lvl="1"/>
            <a:r>
              <a:rPr lang="en-US" dirty="0"/>
              <a:t>There are some OpenCL DNN libraries (</a:t>
            </a:r>
            <a:r>
              <a:rPr lang="en-US" dirty="0" err="1"/>
              <a:t>DeepCl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Caffe supports OpenCL for AMD/Intel/Nvidia platforms (</a:t>
            </a:r>
            <a:r>
              <a:rPr lang="en-US"/>
              <a:t>under development)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3C04A-34E0-4686-B313-441A1467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F9B8-AC1C-4C88-945F-412F8A36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(ex. 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6077-2EEA-415C-A7C3-09441618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56802-9F90-4B74-938E-FED765C2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197B6-C0B4-4917-8EE2-D9CDA5FCC34D}"/>
              </a:ext>
            </a:extLst>
          </p:cNvPr>
          <p:cNvGrpSpPr/>
          <p:nvPr/>
        </p:nvGrpSpPr>
        <p:grpSpPr>
          <a:xfrm>
            <a:off x="5340511" y="1620643"/>
            <a:ext cx="1256805" cy="885288"/>
            <a:chOff x="5781054" y="2840334"/>
            <a:chExt cx="1373554" cy="1177332"/>
          </a:xfrm>
        </p:grpSpPr>
        <p:pic>
          <p:nvPicPr>
            <p:cNvPr id="7" name="Picture 2" descr="2D Convolution">
              <a:extLst>
                <a:ext uri="{FF2B5EF4-FFF2-40B4-BE49-F238E27FC236}">
                  <a16:creationId xmlns:a16="http://schemas.microsoft.com/office/drawing/2014/main" id="{FA6671D0-D404-44B8-A155-EF41EE552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054" y="2840334"/>
              <a:ext cx="1373554" cy="1177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FCBB4C-99FB-48DA-AA00-2436EB4E2235}"/>
                </a:ext>
              </a:extLst>
            </p:cNvPr>
            <p:cNvSpPr/>
            <p:nvPr/>
          </p:nvSpPr>
          <p:spPr>
            <a:xfrm>
              <a:off x="6467831" y="2907323"/>
              <a:ext cx="190877" cy="120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8DE6A-CFE9-4107-9D85-0F76624F0CD9}"/>
              </a:ext>
            </a:extLst>
          </p:cNvPr>
          <p:cNvGrpSpPr/>
          <p:nvPr/>
        </p:nvGrpSpPr>
        <p:grpSpPr>
          <a:xfrm>
            <a:off x="791307" y="1669088"/>
            <a:ext cx="1729987" cy="478619"/>
            <a:chOff x="943707" y="1757011"/>
            <a:chExt cx="1729987" cy="478619"/>
          </a:xfrm>
        </p:grpSpPr>
        <p:pic>
          <p:nvPicPr>
            <p:cNvPr id="1026" name="Picture 2" descr="Image result for object detection">
              <a:extLst>
                <a:ext uri="{FF2B5EF4-FFF2-40B4-BE49-F238E27FC236}">
                  <a16:creationId xmlns:a16="http://schemas.microsoft.com/office/drawing/2014/main" id="{8A1081BB-8727-470E-8F4A-745B6B0D0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74" r="76277" b="13059"/>
            <a:stretch/>
          </p:blipFill>
          <p:spPr bwMode="auto">
            <a:xfrm>
              <a:off x="943707" y="1757011"/>
              <a:ext cx="559776" cy="478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deep learning">
              <a:extLst>
                <a:ext uri="{FF2B5EF4-FFF2-40B4-BE49-F238E27FC236}">
                  <a16:creationId xmlns:a16="http://schemas.microsoft.com/office/drawing/2014/main" id="{C7DCFC2F-73BA-445C-AFF0-55CBF14B4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8475"/>
            <a:stretch/>
          </p:blipFill>
          <p:spPr bwMode="auto">
            <a:xfrm>
              <a:off x="1503483" y="1757011"/>
              <a:ext cx="774309" cy="46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E5906-A407-4FBC-A11C-C2C94B49AF7D}"/>
                </a:ext>
              </a:extLst>
            </p:cNvPr>
            <p:cNvSpPr txBox="1"/>
            <p:nvPr/>
          </p:nvSpPr>
          <p:spPr>
            <a:xfrm>
              <a:off x="2213312" y="1781878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4CE0EC-86D2-4279-B7A2-61376234CE09}"/>
              </a:ext>
            </a:extLst>
          </p:cNvPr>
          <p:cNvSpPr txBox="1"/>
          <p:nvPr/>
        </p:nvSpPr>
        <p:spPr>
          <a:xfrm>
            <a:off x="1019856" y="2088154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Pre-trained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F1DA5C-4365-4C37-9CFD-18D8A5F7FFEE}"/>
              </a:ext>
            </a:extLst>
          </p:cNvPr>
          <p:cNvSpPr/>
          <p:nvPr/>
        </p:nvSpPr>
        <p:spPr>
          <a:xfrm>
            <a:off x="3028226" y="1961132"/>
            <a:ext cx="1805353" cy="2540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Conv_layer</a:t>
            </a:r>
            <a:r>
              <a:rPr lang="en-US" dirty="0"/>
              <a:t> 1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FAC5D27-9DAA-4650-A0C3-D091BDA0BC3A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035610" y="2088154"/>
            <a:ext cx="992616" cy="67993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28EA74FA-1C20-4384-8ED1-7E42E2FB8709}"/>
              </a:ext>
            </a:extLst>
          </p:cNvPr>
          <p:cNvSpPr/>
          <p:nvPr/>
        </p:nvSpPr>
        <p:spPr>
          <a:xfrm>
            <a:off x="1178352" y="2517729"/>
            <a:ext cx="857258" cy="500710"/>
          </a:xfrm>
          <a:prstGeom prst="foldedCorner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Weight file parser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60354CD-A117-42FA-B2FD-27557496E4E7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1519420" y="2429631"/>
            <a:ext cx="175659" cy="536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A2F0C4F-3C9F-425F-84BA-DD4A88B574FF}"/>
              </a:ext>
            </a:extLst>
          </p:cNvPr>
          <p:cNvSpPr/>
          <p:nvPr/>
        </p:nvSpPr>
        <p:spPr>
          <a:xfrm>
            <a:off x="3028222" y="3321836"/>
            <a:ext cx="1805353" cy="2540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Conv_layer</a:t>
            </a:r>
            <a:r>
              <a:rPr lang="en-US" dirty="0"/>
              <a:t>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7636C1-671F-4814-9A78-4C2CA36A02F3}"/>
              </a:ext>
            </a:extLst>
          </p:cNvPr>
          <p:cNvSpPr/>
          <p:nvPr/>
        </p:nvSpPr>
        <p:spPr>
          <a:xfrm>
            <a:off x="3022358" y="4449676"/>
            <a:ext cx="1805353" cy="2540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FC_layer</a:t>
            </a:r>
            <a:r>
              <a:rPr lang="en-US" dirty="0"/>
              <a:t>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B73DDD-91D8-464B-B316-D9B1CED977D4}"/>
              </a:ext>
            </a:extLst>
          </p:cNvPr>
          <p:cNvSpPr/>
          <p:nvPr/>
        </p:nvSpPr>
        <p:spPr>
          <a:xfrm>
            <a:off x="3028224" y="2853990"/>
            <a:ext cx="1805353" cy="25404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Pooling_layer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C3D4B1-A40D-4592-8D73-7C619C5C005B}"/>
              </a:ext>
            </a:extLst>
          </p:cNvPr>
          <p:cNvSpPr/>
          <p:nvPr/>
        </p:nvSpPr>
        <p:spPr>
          <a:xfrm>
            <a:off x="3029983" y="2396563"/>
            <a:ext cx="1805353" cy="25404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Norm_layer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2A3520-E806-40EF-8652-56ED79E590A2}"/>
              </a:ext>
            </a:extLst>
          </p:cNvPr>
          <p:cNvSpPr/>
          <p:nvPr/>
        </p:nvSpPr>
        <p:spPr>
          <a:xfrm>
            <a:off x="3022359" y="3795763"/>
            <a:ext cx="1805353" cy="254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75617A-34A2-4A52-B300-D33B7D94D530}"/>
              </a:ext>
            </a:extLst>
          </p:cNvPr>
          <p:cNvSpPr/>
          <p:nvPr/>
        </p:nvSpPr>
        <p:spPr>
          <a:xfrm>
            <a:off x="3022351" y="4915318"/>
            <a:ext cx="1805353" cy="254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9EF59C6-CD96-4FAC-8CDD-53FE0A3AE304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2035610" y="2523585"/>
            <a:ext cx="994373" cy="24449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5F4F1B4-9329-4A13-821C-FBB1335DB092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>
            <a:off x="2035610" y="2768084"/>
            <a:ext cx="992614" cy="212928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3A38104-3C80-48F7-87B9-EC8CA5AA5EC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2035610" y="2768084"/>
            <a:ext cx="992612" cy="68077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DACFCB7-4A79-485D-8EF3-09DEE8C72273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2035610" y="2768084"/>
            <a:ext cx="986748" cy="180861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526917E-183B-4095-A915-5204AC4CB7B7}"/>
              </a:ext>
            </a:extLst>
          </p:cNvPr>
          <p:cNvSpPr txBox="1"/>
          <p:nvPr/>
        </p:nvSpPr>
        <p:spPr>
          <a:xfrm>
            <a:off x="1841052" y="3042582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Per-layer </a:t>
            </a:r>
          </a:p>
          <a:p>
            <a:r>
              <a:rPr lang="en-US" sz="900" dirty="0"/>
              <a:t>Weight, </a:t>
            </a:r>
          </a:p>
          <a:p>
            <a:r>
              <a:rPr lang="en-US" sz="900" dirty="0"/>
              <a:t>Bias, Hyper-</a:t>
            </a:r>
          </a:p>
          <a:p>
            <a:r>
              <a:rPr lang="en-US" sz="900" dirty="0"/>
              <a:t>parameters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5E33975-4EE2-4EF8-BB6B-62FAE7B5AA7F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rot="16200000" flipH="1">
            <a:off x="3841087" y="2304990"/>
            <a:ext cx="181388" cy="17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192626F-039C-4C2D-B319-A1B3E6DD9347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 rot="5400000">
            <a:off x="3830089" y="2751419"/>
            <a:ext cx="203384" cy="17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8FA3D8C-6A1D-45B5-9585-94F69BCD0185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 rot="5400000">
            <a:off x="3823999" y="3214933"/>
            <a:ext cx="213803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C00E672-FF21-4262-A4B2-23E29FA8CE2C}"/>
              </a:ext>
            </a:extLst>
          </p:cNvPr>
          <p:cNvSpPr txBox="1"/>
          <p:nvPr/>
        </p:nvSpPr>
        <p:spPr>
          <a:xfrm>
            <a:off x="6543603" y="1741905"/>
            <a:ext cx="2252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Convolution: </a:t>
            </a:r>
            <a:r>
              <a:rPr lang="en-US" sz="1100" dirty="0"/>
              <a:t>Each thread handles </a:t>
            </a:r>
          </a:p>
          <a:p>
            <a:r>
              <a:rPr lang="en-US" sz="1100" dirty="0"/>
              <a:t>one neuron’s convolution function</a:t>
            </a:r>
          </a:p>
        </p:txBody>
      </p:sp>
      <p:pic>
        <p:nvPicPr>
          <p:cNvPr id="2050" name="Picture 2" descr="Image result for relu function">
            <a:extLst>
              <a:ext uri="{FF2B5EF4-FFF2-40B4-BE49-F238E27FC236}">
                <a16:creationId xmlns:a16="http://schemas.microsoft.com/office/drawing/2014/main" id="{EBBEAA6F-CD41-4F81-880F-70891CDDE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" t="68840" r="57973" b="5926"/>
          <a:stretch/>
        </p:blipFill>
        <p:spPr bwMode="auto">
          <a:xfrm>
            <a:off x="5612567" y="2645834"/>
            <a:ext cx="750277" cy="24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0BE0880-C566-4100-AE3B-4690129ACF83}"/>
              </a:ext>
            </a:extLst>
          </p:cNvPr>
          <p:cNvSpPr txBox="1"/>
          <p:nvPr/>
        </p:nvSpPr>
        <p:spPr>
          <a:xfrm>
            <a:off x="6543603" y="2438852"/>
            <a:ext cx="1959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Activation:</a:t>
            </a:r>
            <a:r>
              <a:rPr lang="en-US" sz="1100" dirty="0"/>
              <a:t> Each thread takes</a:t>
            </a:r>
          </a:p>
          <a:p>
            <a:r>
              <a:rPr lang="en-US" sz="1100" dirty="0"/>
              <a:t>Max(0, convolution result)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234217D-32A8-4B34-9A4E-8A83C705A9F6}"/>
              </a:ext>
            </a:extLst>
          </p:cNvPr>
          <p:cNvSpPr/>
          <p:nvPr/>
        </p:nvSpPr>
        <p:spPr>
          <a:xfrm>
            <a:off x="5287108" y="1620643"/>
            <a:ext cx="3375049" cy="131598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91CBD8A-8CDD-449D-9FBF-69E6B1979C49}"/>
              </a:ext>
            </a:extLst>
          </p:cNvPr>
          <p:cNvCxnSpPr/>
          <p:nvPr/>
        </p:nvCxnSpPr>
        <p:spPr>
          <a:xfrm flipV="1">
            <a:off x="4835336" y="1693955"/>
            <a:ext cx="505175" cy="267177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6BA6D05-D832-4E6B-A8D7-1E8D1463E8F0}"/>
              </a:ext>
            </a:extLst>
          </p:cNvPr>
          <p:cNvCxnSpPr>
            <a:cxnSpLocks/>
          </p:cNvCxnSpPr>
          <p:nvPr/>
        </p:nvCxnSpPr>
        <p:spPr>
          <a:xfrm>
            <a:off x="4827704" y="2215174"/>
            <a:ext cx="505175" cy="647031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4A2574-9973-4DC8-B1F7-8856868BA72A}"/>
              </a:ext>
            </a:extLst>
          </p:cNvPr>
          <p:cNvSpPr txBox="1"/>
          <p:nvPr/>
        </p:nvSpPr>
        <p:spPr>
          <a:xfrm>
            <a:off x="3177932" y="1693801"/>
            <a:ext cx="15263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CUDA/OpenCL Kernels</a:t>
            </a:r>
          </a:p>
        </p:txBody>
      </p:sp>
      <p:pic>
        <p:nvPicPr>
          <p:cNvPr id="2054" name="Picture 6" descr="Image result for pooling layer">
            <a:extLst>
              <a:ext uri="{FF2B5EF4-FFF2-40B4-BE49-F238E27FC236}">
                <a16:creationId xmlns:a16="http://schemas.microsoft.com/office/drawing/2014/main" id="{31D8F06D-DA86-4D0C-A4DA-D5718994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79" y="3913846"/>
            <a:ext cx="1210712" cy="5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3FB58EE-A15A-409C-9C46-85E86AE5EF4F}"/>
              </a:ext>
            </a:extLst>
          </p:cNvPr>
          <p:cNvSpPr txBox="1"/>
          <p:nvPr/>
        </p:nvSpPr>
        <p:spPr>
          <a:xfrm>
            <a:off x="6543591" y="3874590"/>
            <a:ext cx="21307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Max/Avg Pooling: </a:t>
            </a:r>
            <a:r>
              <a:rPr lang="en-US" sz="1100" dirty="0"/>
              <a:t>Each thread </a:t>
            </a:r>
          </a:p>
          <a:p>
            <a:r>
              <a:rPr lang="en-US" sz="1100" dirty="0"/>
              <a:t>takes Max or Avg value out of the</a:t>
            </a:r>
          </a:p>
          <a:p>
            <a:r>
              <a:rPr lang="en-US" sz="1100" dirty="0"/>
              <a:t>given set of data 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3B8D811-C02E-4691-829B-60092C909E71}"/>
              </a:ext>
            </a:extLst>
          </p:cNvPr>
          <p:cNvSpPr/>
          <p:nvPr/>
        </p:nvSpPr>
        <p:spPr>
          <a:xfrm>
            <a:off x="5287108" y="3795763"/>
            <a:ext cx="3375049" cy="678991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41B876-8145-45BD-B641-09393DE9C9A5}"/>
              </a:ext>
            </a:extLst>
          </p:cNvPr>
          <p:cNvCxnSpPr>
            <a:cxnSpLocks/>
          </p:cNvCxnSpPr>
          <p:nvPr/>
        </p:nvCxnSpPr>
        <p:spPr>
          <a:xfrm>
            <a:off x="4835336" y="2869739"/>
            <a:ext cx="497543" cy="957984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1FBA4E5-9407-4204-8C20-E72B4F42E93E}"/>
              </a:ext>
            </a:extLst>
          </p:cNvPr>
          <p:cNvCxnSpPr>
            <a:cxnSpLocks/>
          </p:cNvCxnSpPr>
          <p:nvPr/>
        </p:nvCxnSpPr>
        <p:spPr>
          <a:xfrm>
            <a:off x="4835335" y="3089177"/>
            <a:ext cx="451773" cy="1240736"/>
          </a:xfrm>
          <a:prstGeom prst="line">
            <a:avLst/>
          </a:prstGeom>
          <a:ln w="95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EFA8FD-CAAA-4ADF-A4A7-58E117D65BCD}"/>
              </a:ext>
            </a:extLst>
          </p:cNvPr>
          <p:cNvSpPr txBox="1"/>
          <p:nvPr/>
        </p:nvSpPr>
        <p:spPr>
          <a:xfrm>
            <a:off x="2604735" y="5521633"/>
            <a:ext cx="267573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One kernel per layer </a:t>
            </a:r>
            <a:r>
              <a:rPr lang="en-US" sz="1000" dirty="0"/>
              <a:t>(similar to NN of </a:t>
            </a:r>
          </a:p>
          <a:p>
            <a:r>
              <a:rPr lang="en-US" sz="1000" dirty="0"/>
              <a:t>ISPASS benchmark suite)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Each layer output is checked with the DNN </a:t>
            </a:r>
          </a:p>
          <a:p>
            <a:r>
              <a:rPr lang="en-US" sz="1000" dirty="0"/>
              <a:t>Framework output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7ACD16-FCCB-4556-AA0E-78BF85F2E86F}"/>
              </a:ext>
            </a:extLst>
          </p:cNvPr>
          <p:cNvSpPr txBox="1"/>
          <p:nvPr/>
        </p:nvSpPr>
        <p:spPr>
          <a:xfrm>
            <a:off x="5612567" y="5044579"/>
            <a:ext cx="284404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Each layer function is implemented </a:t>
            </a:r>
          </a:p>
          <a:p>
            <a:r>
              <a:rPr lang="en-US" sz="1100" dirty="0"/>
              <a:t>by referring to algorithms in papers, and code </a:t>
            </a:r>
          </a:p>
          <a:p>
            <a:r>
              <a:rPr lang="en-US" sz="1100" dirty="0"/>
              <a:t>of</a:t>
            </a:r>
            <a:r>
              <a:rPr lang="ko-KR" altLang="en-US" sz="1100" dirty="0"/>
              <a:t> </a:t>
            </a:r>
            <a:r>
              <a:rPr lang="en-US" sz="1100" dirty="0"/>
              <a:t>TensorFlow, Caffe, and Python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CUDA code is converted to OpenCL</a:t>
            </a:r>
          </a:p>
          <a:p>
            <a:r>
              <a:rPr lang="en-US" sz="1000" dirty="0"/>
              <a:t>and then converted to bitstream by using</a:t>
            </a:r>
          </a:p>
          <a:p>
            <a:r>
              <a:rPr lang="en-US" sz="1000" dirty="0"/>
              <a:t>FPGA HLS</a:t>
            </a:r>
          </a:p>
          <a:p>
            <a:endParaRPr 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04E70F-B506-405E-8CC3-257573521E65}"/>
              </a:ext>
            </a:extLst>
          </p:cNvPr>
          <p:cNvSpPr txBox="1"/>
          <p:nvPr/>
        </p:nvSpPr>
        <p:spPr>
          <a:xfrm>
            <a:off x="6537308" y="3072827"/>
            <a:ext cx="2098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Norm: </a:t>
            </a:r>
            <a:r>
              <a:rPr lang="en-US" sz="1100" dirty="0"/>
              <a:t>Uses pre-trained model’s</a:t>
            </a:r>
          </a:p>
          <a:p>
            <a:r>
              <a:rPr lang="en-US" sz="1100" dirty="0"/>
              <a:t>Hyper parameters 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E43A12-9072-4011-8198-C44ABEF1DC14}"/>
              </a:ext>
            </a:extLst>
          </p:cNvPr>
          <p:cNvSpPr/>
          <p:nvPr/>
        </p:nvSpPr>
        <p:spPr>
          <a:xfrm>
            <a:off x="5280825" y="2994000"/>
            <a:ext cx="3375049" cy="678991"/>
          </a:xfrm>
          <a:prstGeom prst="round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522AEE-8D15-4BC0-BB52-A5A8B0BD7B1E}"/>
              </a:ext>
            </a:extLst>
          </p:cNvPr>
          <p:cNvCxnSpPr>
            <a:cxnSpLocks/>
          </p:cNvCxnSpPr>
          <p:nvPr/>
        </p:nvCxnSpPr>
        <p:spPr>
          <a:xfrm>
            <a:off x="4827290" y="2411753"/>
            <a:ext cx="499306" cy="614207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F6DDC27-4B7C-485B-AFFE-85C5B33F2B52}"/>
              </a:ext>
            </a:extLst>
          </p:cNvPr>
          <p:cNvCxnSpPr>
            <a:cxnSpLocks/>
          </p:cNvCxnSpPr>
          <p:nvPr/>
        </p:nvCxnSpPr>
        <p:spPr>
          <a:xfrm>
            <a:off x="4829049" y="2654295"/>
            <a:ext cx="451776" cy="873855"/>
          </a:xfrm>
          <a:prstGeom prst="line">
            <a:avLst/>
          </a:prstGeom>
          <a:ln w="952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47977-5E58-472E-BBAD-0EAD1E430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638" y="3208763"/>
            <a:ext cx="1208966" cy="2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30" grpId="0"/>
      <p:bldP spid="33" grpId="0"/>
      <p:bldP spid="45" grpId="0"/>
      <p:bldP spid="55" grpId="0"/>
      <p:bldP spid="61" grpId="0"/>
      <p:bldP spid="58" grpId="0" animBg="1"/>
      <p:bldP spid="70" grpId="0"/>
      <p:bldP spid="73" grpId="0"/>
      <p:bldP spid="83" grpId="0" animBg="1"/>
      <p:bldP spid="43" grpId="0"/>
      <p:bldP spid="46" grpId="0"/>
      <p:bldP spid="49" grpId="0"/>
      <p:bldP spid="5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Gill Sans MT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14384</TotalTime>
  <Words>1316</Words>
  <Application>Microsoft Office PowerPoint</Application>
  <PresentationFormat>On-screen Show (4:3)</PresentationFormat>
  <Paragraphs>197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MS PGothic</vt:lpstr>
      <vt:lpstr>맑은 고딕</vt:lpstr>
      <vt:lpstr>Arial</vt:lpstr>
      <vt:lpstr>Bahnschrift</vt:lpstr>
      <vt:lpstr>Calibri</vt:lpstr>
      <vt:lpstr>Gill Sans MT</vt:lpstr>
      <vt:lpstr>helvetica</vt:lpstr>
      <vt:lpstr>SJSU Spartan Regular</vt:lpstr>
      <vt:lpstr>Tahoma</vt:lpstr>
      <vt:lpstr>Trebuchet MS</vt:lpstr>
      <vt:lpstr>Wingdings</vt:lpstr>
      <vt:lpstr>1_Office Theme</vt:lpstr>
      <vt:lpstr>Detailed Characterization of Deep Neural Networks on GPUs and FPGAs</vt:lpstr>
      <vt:lpstr>New Accelerator Design in Deep Learning Era</vt:lpstr>
      <vt:lpstr>New Accelerator Design in Deep Learning Era</vt:lpstr>
      <vt:lpstr>Challenges</vt:lpstr>
      <vt:lpstr>Existing DNN Benchmark Suites</vt:lpstr>
      <vt:lpstr>A Light-weight Deep Neural Network Benchmark Suite for Various Accelerators</vt:lpstr>
      <vt:lpstr>A Light-weight Deep Neural Network Benchmark Suite for Various Accelerators</vt:lpstr>
      <vt:lpstr>To be Frank, Tango Is Not The Only Solution</vt:lpstr>
      <vt:lpstr>Code Structure (ex. CNN)</vt:lpstr>
      <vt:lpstr>Code Snippet (ex. GRU)</vt:lpstr>
      <vt:lpstr>Configurations</vt:lpstr>
      <vt:lpstr>Correlation with  DNN Framework-based Execution</vt:lpstr>
      <vt:lpstr>DNN Characterizations</vt:lpstr>
      <vt:lpstr>DNN Characterizations</vt:lpstr>
      <vt:lpstr>DNN Characterizations</vt:lpstr>
      <vt:lpstr>DNN Characterizations</vt:lpstr>
      <vt:lpstr>DNN Characterizations</vt:lpstr>
      <vt:lpstr>DNN Characterizations</vt:lpstr>
      <vt:lpstr>DNN Characterizations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Histogram</dc:title>
  <dc:creator>Hyeran Jeon</dc:creator>
  <cp:lastModifiedBy>Hyeran Jeon</cp:lastModifiedBy>
  <cp:revision>2282</cp:revision>
  <dcterms:created xsi:type="dcterms:W3CDTF">2016-09-21T10:45:18Z</dcterms:created>
  <dcterms:modified xsi:type="dcterms:W3CDTF">2019-04-16T00:59:20Z</dcterms:modified>
</cp:coreProperties>
</file>